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6"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5C947C-07D5-7C40-B0C5-266F5871F881}">
          <p14:sldIdLst>
            <p14:sldId id="256"/>
            <p14:sldId id="257"/>
            <p14:sldId id="258"/>
            <p14:sldId id="259"/>
            <p14:sldId id="260"/>
            <p14:sldId id="261"/>
            <p14:sldId id="262"/>
            <p14:sldId id="263"/>
            <p14:sldId id="264"/>
            <p14:sldId id="265"/>
            <p14:sldId id="266"/>
            <p14:sldId id="267"/>
            <p14:sldId id="268"/>
            <p14:sldId id="269"/>
            <p14:sldId id="270"/>
            <p14:sldId id="271"/>
            <p14:sldId id="276"/>
          </p14:sldIdLst>
        </p14:section>
        <p14:section name="Infrastructure" id="{F8A785A6-40F3-484C-A4DD-E5EF23B68F6D}">
          <p14:sldIdLst>
            <p14:sldId id="272"/>
            <p14:sldId id="273"/>
            <p14:sldId id="274"/>
            <p14:sldId id="275"/>
            <p14:sldId id="277"/>
            <p14:sldId id="278"/>
            <p14:sldId id="279"/>
            <p14:sldId id="280"/>
            <p14:sldId id="281"/>
            <p14:sldId id="282"/>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997CC-7A48-F447-A872-77A4B40731A8}" v="58" dt="2023-10-13T16:45:41.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kumar Velmurugan" userId="7771df2f79b8315f" providerId="LiveId" clId="{189997CC-7A48-F447-A872-77A4B40731A8}"/>
    <pc:docChg chg="undo custSel addSld modSld modSection">
      <pc:chgData name="Ramkumar Velmurugan" userId="7771df2f79b8315f" providerId="LiveId" clId="{189997CC-7A48-F447-A872-77A4B40731A8}" dt="2023-10-13T16:45:41.127" v="295" actId="5793"/>
      <pc:docMkLst>
        <pc:docMk/>
      </pc:docMkLst>
      <pc:sldChg chg="addSp delSp modSp mod setClrOvrMap">
        <pc:chgData name="Ramkumar Velmurugan" userId="7771df2f79b8315f" providerId="LiveId" clId="{189997CC-7A48-F447-A872-77A4B40731A8}" dt="2023-10-13T16:45:24.624" v="294" actId="26606"/>
        <pc:sldMkLst>
          <pc:docMk/>
          <pc:sldMk cId="2155408542" sldId="257"/>
        </pc:sldMkLst>
        <pc:spChg chg="mod">
          <ac:chgData name="Ramkumar Velmurugan" userId="7771df2f79b8315f" providerId="LiveId" clId="{189997CC-7A48-F447-A872-77A4B40731A8}" dt="2023-10-13T16:45:24.624" v="294" actId="26606"/>
          <ac:spMkLst>
            <pc:docMk/>
            <pc:sldMk cId="2155408542" sldId="257"/>
            <ac:spMk id="2" creationId="{2156D043-3246-A8F1-84C3-DC8FE6CAF116}"/>
          </ac:spMkLst>
        </pc:spChg>
        <pc:spChg chg="mod">
          <ac:chgData name="Ramkumar Velmurugan" userId="7771df2f79b8315f" providerId="LiveId" clId="{189997CC-7A48-F447-A872-77A4B40731A8}" dt="2023-10-13T16:45:24.624" v="294" actId="26606"/>
          <ac:spMkLst>
            <pc:docMk/>
            <pc:sldMk cId="2155408542" sldId="257"/>
            <ac:spMk id="3" creationId="{F5F59C71-02E9-F36E-854C-573ABF8DC9C8}"/>
          </ac:spMkLst>
        </pc:spChg>
        <pc:spChg chg="add del">
          <ac:chgData name="Ramkumar Velmurugan" userId="7771df2f79b8315f" providerId="LiveId" clId="{189997CC-7A48-F447-A872-77A4B40731A8}" dt="2023-10-13T16:43:37.065" v="262" actId="26606"/>
          <ac:spMkLst>
            <pc:docMk/>
            <pc:sldMk cId="2155408542" sldId="257"/>
            <ac:spMk id="34" creationId="{78632963-757B-40C2-BB84-FC6107A54DAD}"/>
          </ac:spMkLst>
        </pc:spChg>
        <pc:spChg chg="add del">
          <ac:chgData name="Ramkumar Velmurugan" userId="7771df2f79b8315f" providerId="LiveId" clId="{189997CC-7A48-F447-A872-77A4B40731A8}" dt="2023-10-13T16:43:37.065" v="262" actId="26606"/>
          <ac:spMkLst>
            <pc:docMk/>
            <pc:sldMk cId="2155408542" sldId="257"/>
            <ac:spMk id="36" creationId="{2853AE55-7E35-44B0-89F1-3F52B262AF33}"/>
          </ac:spMkLst>
        </pc:spChg>
        <pc:spChg chg="add del">
          <ac:chgData name="Ramkumar Velmurugan" userId="7771df2f79b8315f" providerId="LiveId" clId="{189997CC-7A48-F447-A872-77A4B40731A8}" dt="2023-10-13T16:43:37.065" v="262" actId="26606"/>
          <ac:spMkLst>
            <pc:docMk/>
            <pc:sldMk cId="2155408542" sldId="257"/>
            <ac:spMk id="38" creationId="{DBC4BE4D-4B50-4F51-9F85-4B5D60B02D81}"/>
          </ac:spMkLst>
        </pc:spChg>
        <pc:spChg chg="add del">
          <ac:chgData name="Ramkumar Velmurugan" userId="7771df2f79b8315f" providerId="LiveId" clId="{189997CC-7A48-F447-A872-77A4B40731A8}" dt="2023-10-13T16:43:37.050" v="261" actId="26606"/>
          <ac:spMkLst>
            <pc:docMk/>
            <pc:sldMk cId="2155408542" sldId="257"/>
            <ac:spMk id="43" creationId="{11657BF2-BFFB-4FF0-9FE2-4D7F7A7C9D50}"/>
          </ac:spMkLst>
        </pc:spChg>
        <pc:spChg chg="add del">
          <ac:chgData name="Ramkumar Velmurugan" userId="7771df2f79b8315f" providerId="LiveId" clId="{189997CC-7A48-F447-A872-77A4B40731A8}" dt="2023-10-13T16:43:37.050" v="261" actId="26606"/>
          <ac:spMkLst>
            <pc:docMk/>
            <pc:sldMk cId="2155408542" sldId="257"/>
            <ac:spMk id="45" creationId="{25397171-E233-4F26-9A8C-29C436537DC4}"/>
          </ac:spMkLst>
        </pc:spChg>
        <pc:spChg chg="add del">
          <ac:chgData name="Ramkumar Velmurugan" userId="7771df2f79b8315f" providerId="LiveId" clId="{189997CC-7A48-F447-A872-77A4B40731A8}" dt="2023-10-13T16:43:37.050" v="261" actId="26606"/>
          <ac:spMkLst>
            <pc:docMk/>
            <pc:sldMk cId="2155408542" sldId="257"/>
            <ac:spMk id="47" creationId="{EA830B9C-C9EB-4D80-9552-AE9DE30758C9}"/>
          </ac:spMkLst>
        </pc:spChg>
        <pc:spChg chg="add del">
          <ac:chgData name="Ramkumar Velmurugan" userId="7771df2f79b8315f" providerId="LiveId" clId="{189997CC-7A48-F447-A872-77A4B40731A8}" dt="2023-10-13T16:44:30.250" v="266" actId="26606"/>
          <ac:spMkLst>
            <pc:docMk/>
            <pc:sldMk cId="2155408542" sldId="257"/>
            <ac:spMk id="49" creationId="{4E9EDDFA-8F05-462B-8D3E-5B9C4FBC735B}"/>
          </ac:spMkLst>
        </pc:spChg>
        <pc:spChg chg="add del">
          <ac:chgData name="Ramkumar Velmurugan" userId="7771df2f79b8315f" providerId="LiveId" clId="{189997CC-7A48-F447-A872-77A4B40731A8}" dt="2023-10-13T16:44:30.250" v="266" actId="26606"/>
          <ac:spMkLst>
            <pc:docMk/>
            <pc:sldMk cId="2155408542" sldId="257"/>
            <ac:spMk id="50" creationId="{143F9A23-3237-4ED6-A1E9-C0E6530E053B}"/>
          </ac:spMkLst>
        </pc:spChg>
        <pc:spChg chg="add del">
          <ac:chgData name="Ramkumar Velmurugan" userId="7771df2f79b8315f" providerId="LiveId" clId="{189997CC-7A48-F447-A872-77A4B40731A8}" dt="2023-10-13T16:44:30.250" v="266" actId="26606"/>
          <ac:spMkLst>
            <pc:docMk/>
            <pc:sldMk cId="2155408542" sldId="257"/>
            <ac:spMk id="51" creationId="{C63CD46D-4335-4BA4-842A-BF835A99CB2C}"/>
          </ac:spMkLst>
        </pc:spChg>
        <pc:spChg chg="add del">
          <ac:chgData name="Ramkumar Velmurugan" userId="7771df2f79b8315f" providerId="LiveId" clId="{189997CC-7A48-F447-A872-77A4B40731A8}" dt="2023-10-13T16:45:24.624" v="294" actId="26606"/>
          <ac:spMkLst>
            <pc:docMk/>
            <pc:sldMk cId="2155408542" sldId="257"/>
            <ac:spMk id="56" creationId="{78632963-757B-40C2-BB84-FC6107A54DAD}"/>
          </ac:spMkLst>
        </pc:spChg>
        <pc:spChg chg="add del">
          <ac:chgData name="Ramkumar Velmurugan" userId="7771df2f79b8315f" providerId="LiveId" clId="{189997CC-7A48-F447-A872-77A4B40731A8}" dt="2023-10-13T16:45:24.624" v="294" actId="26606"/>
          <ac:spMkLst>
            <pc:docMk/>
            <pc:sldMk cId="2155408542" sldId="257"/>
            <ac:spMk id="58" creationId="{2853AE55-7E35-44B0-89F1-3F52B262AF33}"/>
          </ac:spMkLst>
        </pc:spChg>
        <pc:spChg chg="add del">
          <ac:chgData name="Ramkumar Velmurugan" userId="7771df2f79b8315f" providerId="LiveId" clId="{189997CC-7A48-F447-A872-77A4B40731A8}" dt="2023-10-13T16:45:24.624" v="294" actId="26606"/>
          <ac:spMkLst>
            <pc:docMk/>
            <pc:sldMk cId="2155408542" sldId="257"/>
            <ac:spMk id="60" creationId="{DBC4BE4D-4B50-4F51-9F85-4B5D60B02D81}"/>
          </ac:spMkLst>
        </pc:spChg>
        <pc:spChg chg="add">
          <ac:chgData name="Ramkumar Velmurugan" userId="7771df2f79b8315f" providerId="LiveId" clId="{189997CC-7A48-F447-A872-77A4B40731A8}" dt="2023-10-13T16:45:24.624" v="294" actId="26606"/>
          <ac:spMkLst>
            <pc:docMk/>
            <pc:sldMk cId="2155408542" sldId="257"/>
            <ac:spMk id="65" creationId="{11657BF2-BFFB-4FF0-9FE2-4D7F7A7C9D50}"/>
          </ac:spMkLst>
        </pc:spChg>
        <pc:spChg chg="add">
          <ac:chgData name="Ramkumar Velmurugan" userId="7771df2f79b8315f" providerId="LiveId" clId="{189997CC-7A48-F447-A872-77A4B40731A8}" dt="2023-10-13T16:45:24.624" v="294" actId="26606"/>
          <ac:spMkLst>
            <pc:docMk/>
            <pc:sldMk cId="2155408542" sldId="257"/>
            <ac:spMk id="67" creationId="{25397171-E233-4F26-9A8C-29C436537DC4}"/>
          </ac:spMkLst>
        </pc:spChg>
        <pc:spChg chg="add">
          <ac:chgData name="Ramkumar Velmurugan" userId="7771df2f79b8315f" providerId="LiveId" clId="{189997CC-7A48-F447-A872-77A4B40731A8}" dt="2023-10-13T16:45:24.624" v="294" actId="26606"/>
          <ac:spMkLst>
            <pc:docMk/>
            <pc:sldMk cId="2155408542" sldId="257"/>
            <ac:spMk id="69" creationId="{EA830B9C-C9EB-4D80-9552-AE9DE30758C9}"/>
          </ac:spMkLst>
        </pc:spChg>
        <pc:picChg chg="mod ord">
          <ac:chgData name="Ramkumar Velmurugan" userId="7771df2f79b8315f" providerId="LiveId" clId="{189997CC-7A48-F447-A872-77A4B40731A8}" dt="2023-10-13T16:45:24.624" v="294" actId="26606"/>
          <ac:picMkLst>
            <pc:docMk/>
            <pc:sldMk cId="2155408542" sldId="257"/>
            <ac:picMk id="11" creationId="{BF75FEEC-643C-7926-232F-C200095027FD}"/>
          </ac:picMkLst>
        </pc:picChg>
      </pc:sldChg>
      <pc:sldChg chg="modSp mod">
        <pc:chgData name="Ramkumar Velmurugan" userId="7771df2f79b8315f" providerId="LiveId" clId="{189997CC-7A48-F447-A872-77A4B40731A8}" dt="2023-10-13T16:45:41.127" v="295" actId="5793"/>
        <pc:sldMkLst>
          <pc:docMk/>
          <pc:sldMk cId="1073545481" sldId="272"/>
        </pc:sldMkLst>
        <pc:spChg chg="mod">
          <ac:chgData name="Ramkumar Velmurugan" userId="7771df2f79b8315f" providerId="LiveId" clId="{189997CC-7A48-F447-A872-77A4B40731A8}" dt="2023-10-13T16:45:41.127" v="295" actId="5793"/>
          <ac:spMkLst>
            <pc:docMk/>
            <pc:sldMk cId="1073545481" sldId="272"/>
            <ac:spMk id="3" creationId="{91854565-0CD6-D7D5-6478-F96B3E6AC625}"/>
          </ac:spMkLst>
        </pc:spChg>
      </pc:sldChg>
      <pc:sldChg chg="addSp delSp modSp mod setBg">
        <pc:chgData name="Ramkumar Velmurugan" userId="7771df2f79b8315f" providerId="LiveId" clId="{189997CC-7A48-F447-A872-77A4B40731A8}" dt="2023-10-08T01:43:55.527" v="219" actId="113"/>
        <pc:sldMkLst>
          <pc:docMk/>
          <pc:sldMk cId="2193849905" sldId="276"/>
        </pc:sldMkLst>
        <pc:spChg chg="mod">
          <ac:chgData name="Ramkumar Velmurugan" userId="7771df2f79b8315f" providerId="LiveId" clId="{189997CC-7A48-F447-A872-77A4B40731A8}" dt="2023-10-08T01:38:26.761" v="152" actId="26606"/>
          <ac:spMkLst>
            <pc:docMk/>
            <pc:sldMk cId="2193849905" sldId="276"/>
            <ac:spMk id="2" creationId="{13B0AB23-83FE-81AE-EBB8-3AD4D396C726}"/>
          </ac:spMkLst>
        </pc:spChg>
        <pc:spChg chg="add del">
          <ac:chgData name="Ramkumar Velmurugan" userId="7771df2f79b8315f" providerId="LiveId" clId="{189997CC-7A48-F447-A872-77A4B40731A8}" dt="2023-10-08T01:38:26.761" v="152" actId="26606"/>
          <ac:spMkLst>
            <pc:docMk/>
            <pc:sldMk cId="2193849905" sldId="276"/>
            <ac:spMk id="3" creationId="{45CB242B-C786-CD4C-0423-F74BB6E29D62}"/>
          </ac:spMkLst>
        </pc:spChg>
        <pc:spChg chg="add del">
          <ac:chgData name="Ramkumar Velmurugan" userId="7771df2f79b8315f" providerId="LiveId" clId="{189997CC-7A48-F447-A872-77A4B40731A8}" dt="2023-10-08T01:38:26.739" v="151" actId="26606"/>
          <ac:spMkLst>
            <pc:docMk/>
            <pc:sldMk cId="2193849905" sldId="276"/>
            <ac:spMk id="9" creationId="{904DB13E-F722-4ED6-BB00-556651E95281}"/>
          </ac:spMkLst>
        </pc:spChg>
        <pc:spChg chg="add del">
          <ac:chgData name="Ramkumar Velmurugan" userId="7771df2f79b8315f" providerId="LiveId" clId="{189997CC-7A48-F447-A872-77A4B40731A8}" dt="2023-10-08T01:38:26.739" v="151" actId="26606"/>
          <ac:spMkLst>
            <pc:docMk/>
            <pc:sldMk cId="2193849905" sldId="276"/>
            <ac:spMk id="11" creationId="{1419E3D9-C5FB-41A9-B6D2-DFB210BB6211}"/>
          </ac:spMkLst>
        </pc:spChg>
        <pc:spChg chg="add del">
          <ac:chgData name="Ramkumar Velmurugan" userId="7771df2f79b8315f" providerId="LiveId" clId="{189997CC-7A48-F447-A872-77A4B40731A8}" dt="2023-10-08T01:38:26.739" v="151" actId="26606"/>
          <ac:spMkLst>
            <pc:docMk/>
            <pc:sldMk cId="2193849905" sldId="276"/>
            <ac:spMk id="13" creationId="{367909BF-1DF7-4ACE-8F58-6CF719BB27E5}"/>
          </ac:spMkLst>
        </pc:spChg>
        <pc:spChg chg="add del">
          <ac:chgData name="Ramkumar Velmurugan" userId="7771df2f79b8315f" providerId="LiveId" clId="{189997CC-7A48-F447-A872-77A4B40731A8}" dt="2023-10-08T01:38:26.739" v="151" actId="26606"/>
          <ac:spMkLst>
            <pc:docMk/>
            <pc:sldMk cId="2193849905" sldId="276"/>
            <ac:spMk id="15" creationId="{89E8BEDB-0BBC-4F21-9CFB-8530D664C343}"/>
          </ac:spMkLst>
        </pc:spChg>
        <pc:spChg chg="add del">
          <ac:chgData name="Ramkumar Velmurugan" userId="7771df2f79b8315f" providerId="LiveId" clId="{189997CC-7A48-F447-A872-77A4B40731A8}" dt="2023-10-08T01:38:26.739" v="151" actId="26606"/>
          <ac:spMkLst>
            <pc:docMk/>
            <pc:sldMk cId="2193849905" sldId="276"/>
            <ac:spMk id="22" creationId="{420551B3-B4DA-48EE-988C-4FAEAEB5CE98}"/>
          </ac:spMkLst>
        </pc:spChg>
        <pc:spChg chg="add del">
          <ac:chgData name="Ramkumar Velmurugan" userId="7771df2f79b8315f" providerId="LiveId" clId="{189997CC-7A48-F447-A872-77A4B40731A8}" dt="2023-10-08T01:38:26.739" v="151" actId="26606"/>
          <ac:spMkLst>
            <pc:docMk/>
            <pc:sldMk cId="2193849905" sldId="276"/>
            <ac:spMk id="24" creationId="{D5B012D8-7F27-4758-9AC6-C889B154BD73}"/>
          </ac:spMkLst>
        </pc:spChg>
        <pc:spChg chg="add del">
          <ac:chgData name="Ramkumar Velmurugan" userId="7771df2f79b8315f" providerId="LiveId" clId="{189997CC-7A48-F447-A872-77A4B40731A8}" dt="2023-10-08T01:38:26.739" v="151" actId="26606"/>
          <ac:spMkLst>
            <pc:docMk/>
            <pc:sldMk cId="2193849905" sldId="276"/>
            <ac:spMk id="26" creationId="{4063B759-00FC-46D1-9898-8E8625268FAF}"/>
          </ac:spMkLst>
        </pc:spChg>
        <pc:spChg chg="add">
          <ac:chgData name="Ramkumar Velmurugan" userId="7771df2f79b8315f" providerId="LiveId" clId="{189997CC-7A48-F447-A872-77A4B40731A8}" dt="2023-10-08T01:38:26.761" v="152" actId="26606"/>
          <ac:spMkLst>
            <pc:docMk/>
            <pc:sldMk cId="2193849905" sldId="276"/>
            <ac:spMk id="28" creationId="{B6EE7E08-B389-43E5-B019-1B0A8ACBBD93}"/>
          </ac:spMkLst>
        </pc:spChg>
        <pc:spChg chg="add">
          <ac:chgData name="Ramkumar Velmurugan" userId="7771df2f79b8315f" providerId="LiveId" clId="{189997CC-7A48-F447-A872-77A4B40731A8}" dt="2023-10-08T01:38:26.761" v="152" actId="26606"/>
          <ac:spMkLst>
            <pc:docMk/>
            <pc:sldMk cId="2193849905" sldId="276"/>
            <ac:spMk id="30" creationId="{E60D94A5-8A09-4BAB-8F7C-69BC34C54DDE}"/>
          </ac:spMkLst>
        </pc:spChg>
        <pc:spChg chg="add">
          <ac:chgData name="Ramkumar Velmurugan" userId="7771df2f79b8315f" providerId="LiveId" clId="{189997CC-7A48-F447-A872-77A4B40731A8}" dt="2023-10-08T01:38:26.761" v="152" actId="26606"/>
          <ac:spMkLst>
            <pc:docMk/>
            <pc:sldMk cId="2193849905" sldId="276"/>
            <ac:spMk id="31" creationId="{7A1AE32B-3A6E-4C5E-8FEB-73861B9A26B5}"/>
          </ac:spMkLst>
        </pc:spChg>
        <pc:spChg chg="add mod">
          <ac:chgData name="Ramkumar Velmurugan" userId="7771df2f79b8315f" providerId="LiveId" clId="{189997CC-7A48-F447-A872-77A4B40731A8}" dt="2023-10-08T01:43:55.527" v="219" actId="113"/>
          <ac:spMkLst>
            <pc:docMk/>
            <pc:sldMk cId="2193849905" sldId="276"/>
            <ac:spMk id="32" creationId="{45CB242B-C786-CD4C-0423-F74BB6E29D62}"/>
          </ac:spMkLst>
        </pc:spChg>
        <pc:grpChg chg="add del">
          <ac:chgData name="Ramkumar Velmurugan" userId="7771df2f79b8315f" providerId="LiveId" clId="{189997CC-7A48-F447-A872-77A4B40731A8}" dt="2023-10-08T01:38:26.739" v="151" actId="26606"/>
          <ac:grpSpMkLst>
            <pc:docMk/>
            <pc:sldMk cId="2193849905" sldId="276"/>
            <ac:grpSpMk id="17" creationId="{E26428D7-C6F3-473D-A360-A3F5C3E8728C}"/>
          </ac:grpSpMkLst>
        </pc:grpChg>
        <pc:picChg chg="add del">
          <ac:chgData name="Ramkumar Velmurugan" userId="7771df2f79b8315f" providerId="LiveId" clId="{189997CC-7A48-F447-A872-77A4B40731A8}" dt="2023-10-08T01:38:26.739" v="151" actId="26606"/>
          <ac:picMkLst>
            <pc:docMk/>
            <pc:sldMk cId="2193849905" sldId="276"/>
            <ac:picMk id="5" creationId="{B1E49B94-7CCA-CDA8-404D-BEEA3CE9CAC4}"/>
          </ac:picMkLst>
        </pc:picChg>
        <pc:picChg chg="add">
          <ac:chgData name="Ramkumar Velmurugan" userId="7771df2f79b8315f" providerId="LiveId" clId="{189997CC-7A48-F447-A872-77A4B40731A8}" dt="2023-10-08T01:38:26.761" v="152" actId="26606"/>
          <ac:picMkLst>
            <pc:docMk/>
            <pc:sldMk cId="2193849905" sldId="276"/>
            <ac:picMk id="29" creationId="{DD2B1017-C6E4-7956-54AD-2D8F18A55925}"/>
          </ac:picMkLst>
        </pc:picChg>
      </pc:sldChg>
      <pc:sldChg chg="addSp modSp new mod setBg setClrOvrMap">
        <pc:chgData name="Ramkumar Velmurugan" userId="7771df2f79b8315f" providerId="LiveId" clId="{189997CC-7A48-F447-A872-77A4B40731A8}" dt="2023-10-07T23:59:32.767" v="8" actId="26606"/>
        <pc:sldMkLst>
          <pc:docMk/>
          <pc:sldMk cId="2976305130" sldId="278"/>
        </pc:sldMkLst>
        <pc:spChg chg="mod">
          <ac:chgData name="Ramkumar Velmurugan" userId="7771df2f79b8315f" providerId="LiveId" clId="{189997CC-7A48-F447-A872-77A4B40731A8}" dt="2023-10-07T23:59:32.767" v="8" actId="26606"/>
          <ac:spMkLst>
            <pc:docMk/>
            <pc:sldMk cId="2976305130" sldId="278"/>
            <ac:spMk id="2" creationId="{B742AABC-C9FD-CD5A-8BD1-5D3DF42F0788}"/>
          </ac:spMkLst>
        </pc:spChg>
        <pc:spChg chg="mod">
          <ac:chgData name="Ramkumar Velmurugan" userId="7771df2f79b8315f" providerId="LiveId" clId="{189997CC-7A48-F447-A872-77A4B40731A8}" dt="2023-10-07T23:59:32.767" v="8" actId="26606"/>
          <ac:spMkLst>
            <pc:docMk/>
            <pc:sldMk cId="2976305130" sldId="278"/>
            <ac:spMk id="3" creationId="{092AC794-DA14-6D28-2A4A-D202645FF930}"/>
          </ac:spMkLst>
        </pc:spChg>
        <pc:spChg chg="add">
          <ac:chgData name="Ramkumar Velmurugan" userId="7771df2f79b8315f" providerId="LiveId" clId="{189997CC-7A48-F447-A872-77A4B40731A8}" dt="2023-10-07T23:59:32.767" v="8" actId="26606"/>
          <ac:spMkLst>
            <pc:docMk/>
            <pc:sldMk cId="2976305130" sldId="278"/>
            <ac:spMk id="6151" creationId="{282E2A95-1A08-4118-83C6-B1CA5648E075}"/>
          </ac:spMkLst>
        </pc:spChg>
        <pc:spChg chg="add">
          <ac:chgData name="Ramkumar Velmurugan" userId="7771df2f79b8315f" providerId="LiveId" clId="{189997CC-7A48-F447-A872-77A4B40731A8}" dt="2023-10-07T23:59:32.767" v="8" actId="26606"/>
          <ac:spMkLst>
            <pc:docMk/>
            <pc:sldMk cId="2976305130" sldId="278"/>
            <ac:spMk id="6153" creationId="{2FFEFC7E-85EE-4AC9-A351-FBEB13A1D622}"/>
          </ac:spMkLst>
        </pc:spChg>
        <pc:spChg chg="add">
          <ac:chgData name="Ramkumar Velmurugan" userId="7771df2f79b8315f" providerId="LiveId" clId="{189997CC-7A48-F447-A872-77A4B40731A8}" dt="2023-10-07T23:59:32.767" v="8" actId="26606"/>
          <ac:spMkLst>
            <pc:docMk/>
            <pc:sldMk cId="2976305130" sldId="278"/>
            <ac:spMk id="6155" creationId="{CB2511BB-FC4C-45F3-94EB-661D6806C942}"/>
          </ac:spMkLst>
        </pc:spChg>
        <pc:spChg chg="add">
          <ac:chgData name="Ramkumar Velmurugan" userId="7771df2f79b8315f" providerId="LiveId" clId="{189997CC-7A48-F447-A872-77A4B40731A8}" dt="2023-10-07T23:59:32.767" v="8" actId="26606"/>
          <ac:spMkLst>
            <pc:docMk/>
            <pc:sldMk cId="2976305130" sldId="278"/>
            <ac:spMk id="6157" creationId="{68DC0EC7-60EA-4BD3-BC04-D547DE1B2891}"/>
          </ac:spMkLst>
        </pc:spChg>
        <pc:picChg chg="add mod">
          <ac:chgData name="Ramkumar Velmurugan" userId="7771df2f79b8315f" providerId="LiveId" clId="{189997CC-7A48-F447-A872-77A4B40731A8}" dt="2023-10-07T23:59:32.767" v="8" actId="26606"/>
          <ac:picMkLst>
            <pc:docMk/>
            <pc:sldMk cId="2976305130" sldId="278"/>
            <ac:picMk id="6146" creationId="{456EA557-46E1-85C0-3AAB-78C8753C0388}"/>
          </ac:picMkLst>
        </pc:picChg>
      </pc:sldChg>
      <pc:sldChg chg="addSp delSp modSp new mod setBg setClrOvrMap">
        <pc:chgData name="Ramkumar Velmurugan" userId="7771df2f79b8315f" providerId="LiveId" clId="{189997CC-7A48-F447-A872-77A4B40731A8}" dt="2023-10-13T16:40:18.523" v="246" actId="26606"/>
        <pc:sldMkLst>
          <pc:docMk/>
          <pc:sldMk cId="797861648" sldId="279"/>
        </pc:sldMkLst>
        <pc:spChg chg="mod">
          <ac:chgData name="Ramkumar Velmurugan" userId="7771df2f79b8315f" providerId="LiveId" clId="{189997CC-7A48-F447-A872-77A4B40731A8}" dt="2023-10-13T16:40:18.523" v="246" actId="26606"/>
          <ac:spMkLst>
            <pc:docMk/>
            <pc:sldMk cId="797861648" sldId="279"/>
            <ac:spMk id="2" creationId="{06EE0874-16B1-B8EE-D231-E23CBCC9C58B}"/>
          </ac:spMkLst>
        </pc:spChg>
        <pc:spChg chg="del mod ord">
          <ac:chgData name="Ramkumar Velmurugan" userId="7771df2f79b8315f" providerId="LiveId" clId="{189997CC-7A48-F447-A872-77A4B40731A8}" dt="2023-10-13T16:40:18.523" v="246" actId="26606"/>
          <ac:spMkLst>
            <pc:docMk/>
            <pc:sldMk cId="797861648" sldId="279"/>
            <ac:spMk id="3" creationId="{7ED46217-931D-E2C7-9E18-F092D9B367A1}"/>
          </ac:spMkLst>
        </pc:spChg>
        <pc:spChg chg="add del">
          <ac:chgData name="Ramkumar Velmurugan" userId="7771df2f79b8315f" providerId="LiveId" clId="{189997CC-7A48-F447-A872-77A4B40731A8}" dt="2023-10-08T00:06:19.598" v="23" actId="26606"/>
          <ac:spMkLst>
            <pc:docMk/>
            <pc:sldMk cId="797861648" sldId="279"/>
            <ac:spMk id="7175" creationId="{282E2A95-1A08-4118-83C6-B1CA5648E075}"/>
          </ac:spMkLst>
        </pc:spChg>
        <pc:spChg chg="add del">
          <ac:chgData name="Ramkumar Velmurugan" userId="7771df2f79b8315f" providerId="LiveId" clId="{189997CC-7A48-F447-A872-77A4B40731A8}" dt="2023-10-08T00:06:19.598" v="23" actId="26606"/>
          <ac:spMkLst>
            <pc:docMk/>
            <pc:sldMk cId="797861648" sldId="279"/>
            <ac:spMk id="7177" creationId="{2FFEFC7E-85EE-4AC9-A351-FBEB13A1D622}"/>
          </ac:spMkLst>
        </pc:spChg>
        <pc:spChg chg="add del">
          <ac:chgData name="Ramkumar Velmurugan" userId="7771df2f79b8315f" providerId="LiveId" clId="{189997CC-7A48-F447-A872-77A4B40731A8}" dt="2023-10-08T00:06:19.598" v="23" actId="26606"/>
          <ac:spMkLst>
            <pc:docMk/>
            <pc:sldMk cId="797861648" sldId="279"/>
            <ac:spMk id="7179" creationId="{CB2511BB-FC4C-45F3-94EB-661D6806C942}"/>
          </ac:spMkLst>
        </pc:spChg>
        <pc:spChg chg="add del">
          <ac:chgData name="Ramkumar Velmurugan" userId="7771df2f79b8315f" providerId="LiveId" clId="{189997CC-7A48-F447-A872-77A4B40731A8}" dt="2023-10-08T00:06:19.598" v="23" actId="26606"/>
          <ac:spMkLst>
            <pc:docMk/>
            <pc:sldMk cId="797861648" sldId="279"/>
            <ac:spMk id="7181" creationId="{68DC0EC7-60EA-4BD3-BC04-D547DE1B2891}"/>
          </ac:spMkLst>
        </pc:spChg>
        <pc:spChg chg="add del">
          <ac:chgData name="Ramkumar Velmurugan" userId="7771df2f79b8315f" providerId="LiveId" clId="{189997CC-7A48-F447-A872-77A4B40731A8}" dt="2023-10-08T00:06:14.201" v="18" actId="26606"/>
          <ac:spMkLst>
            <pc:docMk/>
            <pc:sldMk cId="797861648" sldId="279"/>
            <ac:spMk id="7186" creationId="{0BBB6B01-5B73-410C-B70E-8CF2FA470D11}"/>
          </ac:spMkLst>
        </pc:spChg>
        <pc:spChg chg="add del">
          <ac:chgData name="Ramkumar Velmurugan" userId="7771df2f79b8315f" providerId="LiveId" clId="{189997CC-7A48-F447-A872-77A4B40731A8}" dt="2023-10-08T00:06:14.201" v="18" actId="26606"/>
          <ac:spMkLst>
            <pc:docMk/>
            <pc:sldMk cId="797861648" sldId="279"/>
            <ac:spMk id="7188" creationId="{8712F587-12D0-435C-8E3F-F44C36EE71B8}"/>
          </ac:spMkLst>
        </pc:spChg>
        <pc:spChg chg="add del">
          <ac:chgData name="Ramkumar Velmurugan" userId="7771df2f79b8315f" providerId="LiveId" clId="{189997CC-7A48-F447-A872-77A4B40731A8}" dt="2023-10-08T00:06:18.105" v="20" actId="26606"/>
          <ac:spMkLst>
            <pc:docMk/>
            <pc:sldMk cId="797861648" sldId="279"/>
            <ac:spMk id="7190" creationId="{CD64F326-929E-45E2-B54D-DC7E17207734}"/>
          </ac:spMkLst>
        </pc:spChg>
        <pc:spChg chg="add del">
          <ac:chgData name="Ramkumar Velmurugan" userId="7771df2f79b8315f" providerId="LiveId" clId="{189997CC-7A48-F447-A872-77A4B40731A8}" dt="2023-10-08T00:06:18.105" v="20" actId="26606"/>
          <ac:spMkLst>
            <pc:docMk/>
            <pc:sldMk cId="797861648" sldId="279"/>
            <ac:spMk id="7191" creationId="{7BFCDFD7-7B3B-4ED9-B533-34D0B37244F1}"/>
          </ac:spMkLst>
        </pc:spChg>
        <pc:spChg chg="add del">
          <ac:chgData name="Ramkumar Velmurugan" userId="7771df2f79b8315f" providerId="LiveId" clId="{189997CC-7A48-F447-A872-77A4B40731A8}" dt="2023-10-08T00:06:19.580" v="22" actId="26606"/>
          <ac:spMkLst>
            <pc:docMk/>
            <pc:sldMk cId="797861648" sldId="279"/>
            <ac:spMk id="7193" creationId="{CD64F326-929E-45E2-B54D-DC7E17207734}"/>
          </ac:spMkLst>
        </pc:spChg>
        <pc:spChg chg="add del">
          <ac:chgData name="Ramkumar Velmurugan" userId="7771df2f79b8315f" providerId="LiveId" clId="{189997CC-7A48-F447-A872-77A4B40731A8}" dt="2023-10-08T00:06:19.580" v="22" actId="26606"/>
          <ac:spMkLst>
            <pc:docMk/>
            <pc:sldMk cId="797861648" sldId="279"/>
            <ac:spMk id="7194" creationId="{7BFCDFD7-7B3B-4ED9-B533-34D0B37244F1}"/>
          </ac:spMkLst>
        </pc:spChg>
        <pc:spChg chg="add del">
          <ac:chgData name="Ramkumar Velmurugan" userId="7771df2f79b8315f" providerId="LiveId" clId="{189997CC-7A48-F447-A872-77A4B40731A8}" dt="2023-10-13T16:40:18.523" v="246" actId="26606"/>
          <ac:spMkLst>
            <pc:docMk/>
            <pc:sldMk cId="797861648" sldId="279"/>
            <ac:spMk id="7196" creationId="{4E9EDDFA-8F05-462B-8D3E-5B9C4FBC735B}"/>
          </ac:spMkLst>
        </pc:spChg>
        <pc:spChg chg="add del">
          <ac:chgData name="Ramkumar Velmurugan" userId="7771df2f79b8315f" providerId="LiveId" clId="{189997CC-7A48-F447-A872-77A4B40731A8}" dt="2023-10-13T16:40:18.523" v="246" actId="26606"/>
          <ac:spMkLst>
            <pc:docMk/>
            <pc:sldMk cId="797861648" sldId="279"/>
            <ac:spMk id="7197" creationId="{143F9A23-3237-4ED6-A1E9-C0E6530E053B}"/>
          </ac:spMkLst>
        </pc:spChg>
        <pc:spChg chg="add del">
          <ac:chgData name="Ramkumar Velmurugan" userId="7771df2f79b8315f" providerId="LiveId" clId="{189997CC-7A48-F447-A872-77A4B40731A8}" dt="2023-10-13T16:40:18.523" v="246" actId="26606"/>
          <ac:spMkLst>
            <pc:docMk/>
            <pc:sldMk cId="797861648" sldId="279"/>
            <ac:spMk id="7198" creationId="{C63CD46D-4335-4BA4-842A-BF835A99CB2C}"/>
          </ac:spMkLst>
        </pc:spChg>
        <pc:spChg chg="add">
          <ac:chgData name="Ramkumar Velmurugan" userId="7771df2f79b8315f" providerId="LiveId" clId="{189997CC-7A48-F447-A872-77A4B40731A8}" dt="2023-10-13T16:40:18.523" v="246" actId="26606"/>
          <ac:spMkLst>
            <pc:docMk/>
            <pc:sldMk cId="797861648" sldId="279"/>
            <ac:spMk id="7203" creationId="{904DB13E-F722-4ED6-BB00-556651E95281}"/>
          </ac:spMkLst>
        </pc:spChg>
        <pc:spChg chg="add">
          <ac:chgData name="Ramkumar Velmurugan" userId="7771df2f79b8315f" providerId="LiveId" clId="{189997CC-7A48-F447-A872-77A4B40731A8}" dt="2023-10-13T16:40:18.523" v="246" actId="26606"/>
          <ac:spMkLst>
            <pc:docMk/>
            <pc:sldMk cId="797861648" sldId="279"/>
            <ac:spMk id="7205" creationId="{1E8D93C5-28EB-42D0-86CE-D804955653CC}"/>
          </ac:spMkLst>
        </pc:spChg>
        <pc:spChg chg="add">
          <ac:chgData name="Ramkumar Velmurugan" userId="7771df2f79b8315f" providerId="LiveId" clId="{189997CC-7A48-F447-A872-77A4B40731A8}" dt="2023-10-13T16:40:18.523" v="246" actId="26606"/>
          <ac:spMkLst>
            <pc:docMk/>
            <pc:sldMk cId="797861648" sldId="279"/>
            <ac:spMk id="7207" creationId="{AB1B1E7D-F76D-4744-AF85-239E6998A4C5}"/>
          </ac:spMkLst>
        </pc:spChg>
        <pc:spChg chg="add">
          <ac:chgData name="Ramkumar Velmurugan" userId="7771df2f79b8315f" providerId="LiveId" clId="{189997CC-7A48-F447-A872-77A4B40731A8}" dt="2023-10-13T16:40:18.523" v="246" actId="26606"/>
          <ac:spMkLst>
            <pc:docMk/>
            <pc:sldMk cId="797861648" sldId="279"/>
            <ac:spMk id="7209" creationId="{3BB65211-00DB-45B6-A223-033B2D19CBE8}"/>
          </ac:spMkLst>
        </pc:spChg>
        <pc:spChg chg="add">
          <ac:chgData name="Ramkumar Velmurugan" userId="7771df2f79b8315f" providerId="LiveId" clId="{189997CC-7A48-F447-A872-77A4B40731A8}" dt="2023-10-13T16:40:18.523" v="246" actId="26606"/>
          <ac:spMkLst>
            <pc:docMk/>
            <pc:sldMk cId="797861648" sldId="279"/>
            <ac:spMk id="7216" creationId="{EA4E4267-CAF0-4C38-8DC6-CD3B1A9F046E}"/>
          </ac:spMkLst>
        </pc:spChg>
        <pc:spChg chg="add">
          <ac:chgData name="Ramkumar Velmurugan" userId="7771df2f79b8315f" providerId="LiveId" clId="{189997CC-7A48-F447-A872-77A4B40731A8}" dt="2023-10-13T16:40:18.523" v="246" actId="26606"/>
          <ac:spMkLst>
            <pc:docMk/>
            <pc:sldMk cId="797861648" sldId="279"/>
            <ac:spMk id="7218" creationId="{0EE3ACC5-126D-4BA4-8B45-7F0B5B839C51}"/>
          </ac:spMkLst>
        </pc:spChg>
        <pc:spChg chg="add">
          <ac:chgData name="Ramkumar Velmurugan" userId="7771df2f79b8315f" providerId="LiveId" clId="{189997CC-7A48-F447-A872-77A4B40731A8}" dt="2023-10-13T16:40:18.523" v="246" actId="26606"/>
          <ac:spMkLst>
            <pc:docMk/>
            <pc:sldMk cId="797861648" sldId="279"/>
            <ac:spMk id="7220" creationId="{AB2868F7-FE10-4289-A5BD-90763C7A2F5A}"/>
          </ac:spMkLst>
        </pc:spChg>
        <pc:spChg chg="add">
          <ac:chgData name="Ramkumar Velmurugan" userId="7771df2f79b8315f" providerId="LiveId" clId="{189997CC-7A48-F447-A872-77A4B40731A8}" dt="2023-10-13T16:40:18.523" v="246" actId="26606"/>
          <ac:spMkLst>
            <pc:docMk/>
            <pc:sldMk cId="797861648" sldId="279"/>
            <ac:spMk id="7222" creationId="{BD94142C-10EE-487C-A327-404FDF358F22}"/>
          </ac:spMkLst>
        </pc:spChg>
        <pc:spChg chg="add">
          <ac:chgData name="Ramkumar Velmurugan" userId="7771df2f79b8315f" providerId="LiveId" clId="{189997CC-7A48-F447-A872-77A4B40731A8}" dt="2023-10-13T16:40:18.523" v="246" actId="26606"/>
          <ac:spMkLst>
            <pc:docMk/>
            <pc:sldMk cId="797861648" sldId="279"/>
            <ac:spMk id="7224" creationId="{5F7FAC2D-7A74-4939-A917-A1A5AF935685}"/>
          </ac:spMkLst>
        </pc:spChg>
        <pc:spChg chg="add">
          <ac:chgData name="Ramkumar Velmurugan" userId="7771df2f79b8315f" providerId="LiveId" clId="{189997CC-7A48-F447-A872-77A4B40731A8}" dt="2023-10-13T16:40:18.523" v="246" actId="26606"/>
          <ac:spMkLst>
            <pc:docMk/>
            <pc:sldMk cId="797861648" sldId="279"/>
            <ac:spMk id="7226" creationId="{BA53A868-C420-4BAE-9244-EC162AF05CFC}"/>
          </ac:spMkLst>
        </pc:spChg>
        <pc:grpChg chg="add">
          <ac:chgData name="Ramkumar Velmurugan" userId="7771df2f79b8315f" providerId="LiveId" clId="{189997CC-7A48-F447-A872-77A4B40731A8}" dt="2023-10-13T16:40:18.523" v="246" actId="26606"/>
          <ac:grpSpMkLst>
            <pc:docMk/>
            <pc:sldMk cId="797861648" sldId="279"/>
            <ac:grpSpMk id="7211" creationId="{E26428D7-C6F3-473D-A360-A3F5C3E8728C}"/>
          </ac:grpSpMkLst>
        </pc:grpChg>
        <pc:picChg chg="add mod ord">
          <ac:chgData name="Ramkumar Velmurugan" userId="7771df2f79b8315f" providerId="LiveId" clId="{189997CC-7A48-F447-A872-77A4B40731A8}" dt="2023-10-13T16:40:18.523" v="246" actId="26606"/>
          <ac:picMkLst>
            <pc:docMk/>
            <pc:sldMk cId="797861648" sldId="279"/>
            <ac:picMk id="7170" creationId="{8EB2E53E-AC7A-C23A-F21E-3C8631182F1B}"/>
          </ac:picMkLst>
        </pc:picChg>
        <pc:cxnChg chg="add">
          <ac:chgData name="Ramkumar Velmurugan" userId="7771df2f79b8315f" providerId="LiveId" clId="{189997CC-7A48-F447-A872-77A4B40731A8}" dt="2023-10-13T16:40:18.523" v="246" actId="26606"/>
          <ac:cxnSpMkLst>
            <pc:docMk/>
            <pc:sldMk cId="797861648" sldId="279"/>
            <ac:cxnSpMk id="7228" creationId="{C2686EF3-81CC-419F-96C3-002A75880309}"/>
          </ac:cxnSpMkLst>
        </pc:cxnChg>
        <pc:cxnChg chg="add">
          <ac:chgData name="Ramkumar Velmurugan" userId="7771df2f79b8315f" providerId="LiveId" clId="{189997CC-7A48-F447-A872-77A4B40731A8}" dt="2023-10-13T16:40:18.523" v="246" actId="26606"/>
          <ac:cxnSpMkLst>
            <pc:docMk/>
            <pc:sldMk cId="797861648" sldId="279"/>
            <ac:cxnSpMk id="7230" creationId="{F8D93CCA-A85E-4529-A6F0-8BB54D27BCD1}"/>
          </ac:cxnSpMkLst>
        </pc:cxnChg>
        <pc:cxnChg chg="add">
          <ac:chgData name="Ramkumar Velmurugan" userId="7771df2f79b8315f" providerId="LiveId" clId="{189997CC-7A48-F447-A872-77A4B40731A8}" dt="2023-10-13T16:40:18.523" v="246" actId="26606"/>
          <ac:cxnSpMkLst>
            <pc:docMk/>
            <pc:sldMk cId="797861648" sldId="279"/>
            <ac:cxnSpMk id="7232" creationId="{1ECFA516-C18C-41AE-AFF2-A0D0A59C9E90}"/>
          </ac:cxnSpMkLst>
        </pc:cxnChg>
      </pc:sldChg>
      <pc:sldChg chg="addSp modSp new mod setBg">
        <pc:chgData name="Ramkumar Velmurugan" userId="7771df2f79b8315f" providerId="LiveId" clId="{189997CC-7A48-F447-A872-77A4B40731A8}" dt="2023-10-08T00:08:41.656" v="46" actId="26606"/>
        <pc:sldMkLst>
          <pc:docMk/>
          <pc:sldMk cId="3565916505" sldId="280"/>
        </pc:sldMkLst>
        <pc:spChg chg="mod">
          <ac:chgData name="Ramkumar Velmurugan" userId="7771df2f79b8315f" providerId="LiveId" clId="{189997CC-7A48-F447-A872-77A4B40731A8}" dt="2023-10-08T00:08:41.656" v="46" actId="26606"/>
          <ac:spMkLst>
            <pc:docMk/>
            <pc:sldMk cId="3565916505" sldId="280"/>
            <ac:spMk id="2" creationId="{002DFC4C-9AF9-7FAB-01B3-C382712AC597}"/>
          </ac:spMkLst>
        </pc:spChg>
        <pc:spChg chg="mod">
          <ac:chgData name="Ramkumar Velmurugan" userId="7771df2f79b8315f" providerId="LiveId" clId="{189997CC-7A48-F447-A872-77A4B40731A8}" dt="2023-10-08T00:08:41.656" v="46" actId="26606"/>
          <ac:spMkLst>
            <pc:docMk/>
            <pc:sldMk cId="3565916505" sldId="280"/>
            <ac:spMk id="3" creationId="{12E17386-BC99-93B6-A32A-C2D322F61DCB}"/>
          </ac:spMkLst>
        </pc:spChg>
        <pc:spChg chg="add">
          <ac:chgData name="Ramkumar Velmurugan" userId="7771df2f79b8315f" providerId="LiveId" clId="{189997CC-7A48-F447-A872-77A4B40731A8}" dt="2023-10-08T00:08:41.656" v="46" actId="26606"/>
          <ac:spMkLst>
            <pc:docMk/>
            <pc:sldMk cId="3565916505" sldId="280"/>
            <ac:spMk id="9" creationId="{B6EE7E08-B389-43E5-B019-1B0A8ACBBD93}"/>
          </ac:spMkLst>
        </pc:spChg>
        <pc:spChg chg="add">
          <ac:chgData name="Ramkumar Velmurugan" userId="7771df2f79b8315f" providerId="LiveId" clId="{189997CC-7A48-F447-A872-77A4B40731A8}" dt="2023-10-08T00:08:41.656" v="46" actId="26606"/>
          <ac:spMkLst>
            <pc:docMk/>
            <pc:sldMk cId="3565916505" sldId="280"/>
            <ac:spMk id="11" creationId="{E60D94A5-8A09-4BAB-8F7C-69BC34C54DDE}"/>
          </ac:spMkLst>
        </pc:spChg>
        <pc:spChg chg="add">
          <ac:chgData name="Ramkumar Velmurugan" userId="7771df2f79b8315f" providerId="LiveId" clId="{189997CC-7A48-F447-A872-77A4B40731A8}" dt="2023-10-08T00:08:41.656" v="46" actId="26606"/>
          <ac:spMkLst>
            <pc:docMk/>
            <pc:sldMk cId="3565916505" sldId="280"/>
            <ac:spMk id="13" creationId="{7A1AE32B-3A6E-4C5E-8FEB-73861B9A26B5}"/>
          </ac:spMkLst>
        </pc:spChg>
        <pc:picChg chg="add">
          <ac:chgData name="Ramkumar Velmurugan" userId="7771df2f79b8315f" providerId="LiveId" clId="{189997CC-7A48-F447-A872-77A4B40731A8}" dt="2023-10-08T00:08:41.656" v="46" actId="26606"/>
          <ac:picMkLst>
            <pc:docMk/>
            <pc:sldMk cId="3565916505" sldId="280"/>
            <ac:picMk id="5" creationId="{0693BE20-7735-8553-5555-3841B0D44102}"/>
          </ac:picMkLst>
        </pc:picChg>
      </pc:sldChg>
      <pc:sldChg chg="addSp modSp new mod setBg setClrOvrMap">
        <pc:chgData name="Ramkumar Velmurugan" userId="7771df2f79b8315f" providerId="LiveId" clId="{189997CC-7A48-F447-A872-77A4B40731A8}" dt="2023-10-08T00:14:29.111" v="90" actId="5793"/>
        <pc:sldMkLst>
          <pc:docMk/>
          <pc:sldMk cId="1467081580" sldId="281"/>
        </pc:sldMkLst>
        <pc:spChg chg="mod">
          <ac:chgData name="Ramkumar Velmurugan" userId="7771df2f79b8315f" providerId="LiveId" clId="{189997CC-7A48-F447-A872-77A4B40731A8}" dt="2023-10-08T00:14:16.252" v="88" actId="26606"/>
          <ac:spMkLst>
            <pc:docMk/>
            <pc:sldMk cId="1467081580" sldId="281"/>
            <ac:spMk id="2" creationId="{390DCA81-FB21-A80D-C280-7CBE3BC11512}"/>
          </ac:spMkLst>
        </pc:spChg>
        <pc:spChg chg="mod">
          <ac:chgData name="Ramkumar Velmurugan" userId="7771df2f79b8315f" providerId="LiveId" clId="{189997CC-7A48-F447-A872-77A4B40731A8}" dt="2023-10-08T00:14:29.111" v="90" actId="5793"/>
          <ac:spMkLst>
            <pc:docMk/>
            <pc:sldMk cId="1467081580" sldId="281"/>
            <ac:spMk id="3" creationId="{8FCD4922-9975-C686-2101-7F9BD81AC86B}"/>
          </ac:spMkLst>
        </pc:spChg>
        <pc:spChg chg="add">
          <ac:chgData name="Ramkumar Velmurugan" userId="7771df2f79b8315f" providerId="LiveId" clId="{189997CC-7A48-F447-A872-77A4B40731A8}" dt="2023-10-08T00:14:16.252" v="88" actId="26606"/>
          <ac:spMkLst>
            <pc:docMk/>
            <pc:sldMk cId="1467081580" sldId="281"/>
            <ac:spMk id="8199" creationId="{2DC4AA0A-D9C3-4A0B-990D-1BCB0022A696}"/>
          </ac:spMkLst>
        </pc:spChg>
        <pc:spChg chg="add">
          <ac:chgData name="Ramkumar Velmurugan" userId="7771df2f79b8315f" providerId="LiveId" clId="{189997CC-7A48-F447-A872-77A4B40731A8}" dt="2023-10-08T00:14:16.252" v="88" actId="26606"/>
          <ac:spMkLst>
            <pc:docMk/>
            <pc:sldMk cId="1467081580" sldId="281"/>
            <ac:spMk id="8201" creationId="{370878C7-7719-40BD-AA97-751A85670594}"/>
          </ac:spMkLst>
        </pc:spChg>
        <pc:spChg chg="add">
          <ac:chgData name="Ramkumar Velmurugan" userId="7771df2f79b8315f" providerId="LiveId" clId="{189997CC-7A48-F447-A872-77A4B40731A8}" dt="2023-10-08T00:14:16.252" v="88" actId="26606"/>
          <ac:spMkLst>
            <pc:docMk/>
            <pc:sldMk cId="1467081580" sldId="281"/>
            <ac:spMk id="8203" creationId="{1D9D3865-C494-4C4A-8495-8245E905469D}"/>
          </ac:spMkLst>
        </pc:spChg>
        <pc:picChg chg="add mod ord">
          <ac:chgData name="Ramkumar Velmurugan" userId="7771df2f79b8315f" providerId="LiveId" clId="{189997CC-7A48-F447-A872-77A4B40731A8}" dt="2023-10-08T00:14:16.252" v="88" actId="26606"/>
          <ac:picMkLst>
            <pc:docMk/>
            <pc:sldMk cId="1467081580" sldId="281"/>
            <ac:picMk id="8194" creationId="{80935161-E901-505E-6066-F022D80D6876}"/>
          </ac:picMkLst>
        </pc:picChg>
        <pc:cxnChg chg="add">
          <ac:chgData name="Ramkumar Velmurugan" userId="7771df2f79b8315f" providerId="LiveId" clId="{189997CC-7A48-F447-A872-77A4B40731A8}" dt="2023-10-08T00:14:16.252" v="88" actId="26606"/>
          <ac:cxnSpMkLst>
            <pc:docMk/>
            <pc:sldMk cId="1467081580" sldId="281"/>
            <ac:cxnSpMk id="8205" creationId="{B78EE79F-FCAA-4CF9-9746-730B51FC4CB3}"/>
          </ac:cxnSpMkLst>
        </pc:cxnChg>
      </pc:sldChg>
      <pc:sldChg chg="addSp modSp new mod setBg setClrOvrMap">
        <pc:chgData name="Ramkumar Velmurugan" userId="7771df2f79b8315f" providerId="LiveId" clId="{189997CC-7A48-F447-A872-77A4B40731A8}" dt="2023-10-08T01:33:59.022" v="104" actId="20577"/>
        <pc:sldMkLst>
          <pc:docMk/>
          <pc:sldMk cId="1686170686" sldId="282"/>
        </pc:sldMkLst>
        <pc:spChg chg="mod">
          <ac:chgData name="Ramkumar Velmurugan" userId="7771df2f79b8315f" providerId="LiveId" clId="{189997CC-7A48-F447-A872-77A4B40731A8}" dt="2023-10-08T01:33:50.534" v="102" actId="26606"/>
          <ac:spMkLst>
            <pc:docMk/>
            <pc:sldMk cId="1686170686" sldId="282"/>
            <ac:spMk id="2" creationId="{BAB6B081-5F9B-6A30-D5B3-20F6A33FAD46}"/>
          </ac:spMkLst>
        </pc:spChg>
        <pc:spChg chg="mod">
          <ac:chgData name="Ramkumar Velmurugan" userId="7771df2f79b8315f" providerId="LiveId" clId="{189997CC-7A48-F447-A872-77A4B40731A8}" dt="2023-10-08T01:33:59.022" v="104" actId="20577"/>
          <ac:spMkLst>
            <pc:docMk/>
            <pc:sldMk cId="1686170686" sldId="282"/>
            <ac:spMk id="3" creationId="{B130A816-D0D9-849D-439A-BE31EB1206C9}"/>
          </ac:spMkLst>
        </pc:spChg>
        <pc:spChg chg="add">
          <ac:chgData name="Ramkumar Velmurugan" userId="7771df2f79b8315f" providerId="LiveId" clId="{189997CC-7A48-F447-A872-77A4B40731A8}" dt="2023-10-08T01:33:50.534" v="102" actId="26606"/>
          <ac:spMkLst>
            <pc:docMk/>
            <pc:sldMk cId="1686170686" sldId="282"/>
            <ac:spMk id="9223" creationId="{282E2A95-1A08-4118-83C6-B1CA5648E075}"/>
          </ac:spMkLst>
        </pc:spChg>
        <pc:spChg chg="add">
          <ac:chgData name="Ramkumar Velmurugan" userId="7771df2f79b8315f" providerId="LiveId" clId="{189997CC-7A48-F447-A872-77A4B40731A8}" dt="2023-10-08T01:33:50.534" v="102" actId="26606"/>
          <ac:spMkLst>
            <pc:docMk/>
            <pc:sldMk cId="1686170686" sldId="282"/>
            <ac:spMk id="9225" creationId="{2FFEFC7E-85EE-4AC9-A351-FBEB13A1D622}"/>
          </ac:spMkLst>
        </pc:spChg>
        <pc:spChg chg="add">
          <ac:chgData name="Ramkumar Velmurugan" userId="7771df2f79b8315f" providerId="LiveId" clId="{189997CC-7A48-F447-A872-77A4B40731A8}" dt="2023-10-08T01:33:50.534" v="102" actId="26606"/>
          <ac:spMkLst>
            <pc:docMk/>
            <pc:sldMk cId="1686170686" sldId="282"/>
            <ac:spMk id="9227" creationId="{CB2511BB-FC4C-45F3-94EB-661D6806C942}"/>
          </ac:spMkLst>
        </pc:spChg>
        <pc:spChg chg="add">
          <ac:chgData name="Ramkumar Velmurugan" userId="7771df2f79b8315f" providerId="LiveId" clId="{189997CC-7A48-F447-A872-77A4B40731A8}" dt="2023-10-08T01:33:50.534" v="102" actId="26606"/>
          <ac:spMkLst>
            <pc:docMk/>
            <pc:sldMk cId="1686170686" sldId="282"/>
            <ac:spMk id="9229" creationId="{68DC0EC7-60EA-4BD3-BC04-D547DE1B2891}"/>
          </ac:spMkLst>
        </pc:spChg>
        <pc:picChg chg="add mod">
          <ac:chgData name="Ramkumar Velmurugan" userId="7771df2f79b8315f" providerId="LiveId" clId="{189997CC-7A48-F447-A872-77A4B40731A8}" dt="2023-10-08T01:33:50.534" v="102" actId="26606"/>
          <ac:picMkLst>
            <pc:docMk/>
            <pc:sldMk cId="1686170686" sldId="282"/>
            <ac:picMk id="9218" creationId="{3A9E49B0-3AE8-DF37-109A-F96B9037CD0E}"/>
          </ac:picMkLst>
        </pc:picChg>
      </pc:sldChg>
      <pc:sldChg chg="addSp delSp modSp new mod setBg">
        <pc:chgData name="Ramkumar Velmurugan" userId="7771df2f79b8315f" providerId="LiveId" clId="{189997CC-7A48-F447-A872-77A4B40731A8}" dt="2023-10-08T01:37:36.924" v="149" actId="20577"/>
        <pc:sldMkLst>
          <pc:docMk/>
          <pc:sldMk cId="2103638056" sldId="283"/>
        </pc:sldMkLst>
        <pc:spChg chg="mod">
          <ac:chgData name="Ramkumar Velmurugan" userId="7771df2f79b8315f" providerId="LiveId" clId="{189997CC-7A48-F447-A872-77A4B40731A8}" dt="2023-10-08T01:37:30.097" v="142" actId="26606"/>
          <ac:spMkLst>
            <pc:docMk/>
            <pc:sldMk cId="2103638056" sldId="283"/>
            <ac:spMk id="2" creationId="{03E03DBD-D4EE-3DB8-DC98-4E0211BDD3A7}"/>
          </ac:spMkLst>
        </pc:spChg>
        <pc:spChg chg="add del mod">
          <ac:chgData name="Ramkumar Velmurugan" userId="7771df2f79b8315f" providerId="LiveId" clId="{189997CC-7A48-F447-A872-77A4B40731A8}" dt="2023-10-08T01:37:30.097" v="142" actId="26606"/>
          <ac:spMkLst>
            <pc:docMk/>
            <pc:sldMk cId="2103638056" sldId="283"/>
            <ac:spMk id="3" creationId="{D498BF69-169A-4EF4-C5A1-3DC8139EAC08}"/>
          </ac:spMkLst>
        </pc:spChg>
        <pc:spChg chg="add">
          <ac:chgData name="Ramkumar Velmurugan" userId="7771df2f79b8315f" providerId="LiveId" clId="{189997CC-7A48-F447-A872-77A4B40731A8}" dt="2023-10-08T01:37:30.097" v="142" actId="26606"/>
          <ac:spMkLst>
            <pc:docMk/>
            <pc:sldMk cId="2103638056" sldId="283"/>
            <ac:spMk id="8" creationId="{7203729A-66E4-4139-B3DB-CECEF6DA523A}"/>
          </ac:spMkLst>
        </pc:spChg>
        <pc:spChg chg="add del">
          <ac:chgData name="Ramkumar Velmurugan" userId="7771df2f79b8315f" providerId="LiveId" clId="{189997CC-7A48-F447-A872-77A4B40731A8}" dt="2023-10-08T01:37:30.069" v="141" actId="26606"/>
          <ac:spMkLst>
            <pc:docMk/>
            <pc:sldMk cId="2103638056" sldId="283"/>
            <ac:spMk id="9" creationId="{A7A821B9-0CFF-4B38-BBA6-D630BD3AFD07}"/>
          </ac:spMkLst>
        </pc:spChg>
        <pc:spChg chg="add">
          <ac:chgData name="Ramkumar Velmurugan" userId="7771df2f79b8315f" providerId="LiveId" clId="{189997CC-7A48-F447-A872-77A4B40731A8}" dt="2023-10-08T01:37:30.097" v="142" actId="26606"/>
          <ac:spMkLst>
            <pc:docMk/>
            <pc:sldMk cId="2103638056" sldId="283"/>
            <ac:spMk id="10" creationId="{448B0185-BF60-40FC-A3B6-BF883AD4E79A}"/>
          </ac:spMkLst>
        </pc:spChg>
        <pc:spChg chg="add del">
          <ac:chgData name="Ramkumar Velmurugan" userId="7771df2f79b8315f" providerId="LiveId" clId="{189997CC-7A48-F447-A872-77A4B40731A8}" dt="2023-10-08T01:37:30.069" v="141" actId="26606"/>
          <ac:spMkLst>
            <pc:docMk/>
            <pc:sldMk cId="2103638056" sldId="283"/>
            <ac:spMk id="11" creationId="{C16394E5-E242-48C2-9BFF-BDCB27E4FE76}"/>
          </ac:spMkLst>
        </pc:spChg>
        <pc:spChg chg="add">
          <ac:chgData name="Ramkumar Velmurugan" userId="7771df2f79b8315f" providerId="LiveId" clId="{189997CC-7A48-F447-A872-77A4B40731A8}" dt="2023-10-08T01:37:30.097" v="142" actId="26606"/>
          <ac:spMkLst>
            <pc:docMk/>
            <pc:sldMk cId="2103638056" sldId="283"/>
            <ac:spMk id="12" creationId="{75FF99E5-A26E-4AC8-AA09-A9F829E3AEAC}"/>
          </ac:spMkLst>
        </pc:spChg>
        <pc:spChg chg="add del">
          <ac:chgData name="Ramkumar Velmurugan" userId="7771df2f79b8315f" providerId="LiveId" clId="{189997CC-7A48-F447-A872-77A4B40731A8}" dt="2023-10-08T01:37:30.069" v="141" actId="26606"/>
          <ac:spMkLst>
            <pc:docMk/>
            <pc:sldMk cId="2103638056" sldId="283"/>
            <ac:spMk id="13" creationId="{4E8EFCA7-18D5-4FA9-867D-374429893515}"/>
          </ac:spMkLst>
        </pc:spChg>
        <pc:spChg chg="add del">
          <ac:chgData name="Ramkumar Velmurugan" userId="7771df2f79b8315f" providerId="LiveId" clId="{189997CC-7A48-F447-A872-77A4B40731A8}" dt="2023-10-08T01:37:30.069" v="141" actId="26606"/>
          <ac:spMkLst>
            <pc:docMk/>
            <pc:sldMk cId="2103638056" sldId="283"/>
            <ac:spMk id="15" creationId="{EB3182AD-CBBA-42F2-964B-8C864468853C}"/>
          </ac:spMkLst>
        </pc:spChg>
        <pc:spChg chg="add mod">
          <ac:chgData name="Ramkumar Velmurugan" userId="7771df2f79b8315f" providerId="LiveId" clId="{189997CC-7A48-F447-A872-77A4B40731A8}" dt="2023-10-08T01:37:36.924" v="149" actId="20577"/>
          <ac:spMkLst>
            <pc:docMk/>
            <pc:sldMk cId="2103638056" sldId="283"/>
            <ac:spMk id="17" creationId="{D498BF69-169A-4EF4-C5A1-3DC8139EAC08}"/>
          </ac:spMkLst>
        </pc:spChg>
        <pc:graphicFrameChg chg="add del">
          <ac:chgData name="Ramkumar Velmurugan" userId="7771df2f79b8315f" providerId="LiveId" clId="{189997CC-7A48-F447-A872-77A4B40731A8}" dt="2023-10-08T01:37:30.069" v="141" actId="26606"/>
          <ac:graphicFrameMkLst>
            <pc:docMk/>
            <pc:sldMk cId="2103638056" sldId="283"/>
            <ac:graphicFrameMk id="5" creationId="{EB46D4FC-7FB2-644A-C219-3E6754DC884D}"/>
          </ac:graphicFrameMkLst>
        </pc:graphicFrameChg>
        <pc:cxnChg chg="add">
          <ac:chgData name="Ramkumar Velmurugan" userId="7771df2f79b8315f" providerId="LiveId" clId="{189997CC-7A48-F447-A872-77A4B40731A8}" dt="2023-10-08T01:37:30.097" v="142" actId="26606"/>
          <ac:cxnSpMkLst>
            <pc:docMk/>
            <pc:sldMk cId="2103638056" sldId="283"/>
            <ac:cxnSpMk id="14" creationId="{8A5AEE14-4971-4A17-9134-2678A90F29F5}"/>
          </ac:cxnSpMkLst>
        </pc:cxnChg>
      </pc:sldChg>
      <pc:sldChg chg="addSp delSp modSp new mod setBg setClrOvrMap">
        <pc:chgData name="Ramkumar Velmurugan" userId="7771df2f79b8315f" providerId="LiveId" clId="{189997CC-7A48-F447-A872-77A4B40731A8}" dt="2023-10-08T01:48:42.838" v="237" actId="20577"/>
        <pc:sldMkLst>
          <pc:docMk/>
          <pc:sldMk cId="345921504" sldId="284"/>
        </pc:sldMkLst>
        <pc:spChg chg="mod">
          <ac:chgData name="Ramkumar Velmurugan" userId="7771df2f79b8315f" providerId="LiveId" clId="{189997CC-7A48-F447-A872-77A4B40731A8}" dt="2023-10-08T01:48:20.730" v="226" actId="26606"/>
          <ac:spMkLst>
            <pc:docMk/>
            <pc:sldMk cId="345921504" sldId="284"/>
            <ac:spMk id="2" creationId="{73535EB1-7CFD-B733-F3BA-43EE7290CB19}"/>
          </ac:spMkLst>
        </pc:spChg>
        <pc:spChg chg="del">
          <ac:chgData name="Ramkumar Velmurugan" userId="7771df2f79b8315f" providerId="LiveId" clId="{189997CC-7A48-F447-A872-77A4B40731A8}" dt="2023-10-08T01:45:31.299" v="220" actId="26606"/>
          <ac:spMkLst>
            <pc:docMk/>
            <pc:sldMk cId="345921504" sldId="284"/>
            <ac:spMk id="3" creationId="{CB65034A-DA3B-163C-6BAA-E86098FBCFCD}"/>
          </ac:spMkLst>
        </pc:spChg>
        <pc:spChg chg="add mod">
          <ac:chgData name="Ramkumar Velmurugan" userId="7771df2f79b8315f" providerId="LiveId" clId="{189997CC-7A48-F447-A872-77A4B40731A8}" dt="2023-10-08T01:48:42.838" v="237" actId="20577"/>
          <ac:spMkLst>
            <pc:docMk/>
            <pc:sldMk cId="345921504" sldId="284"/>
            <ac:spMk id="4" creationId="{9D78F56A-79DF-AB35-91A7-FCE83A5BBE10}"/>
          </ac:spMkLst>
        </pc:spChg>
        <pc:spChg chg="add del">
          <ac:chgData name="Ramkumar Velmurugan" userId="7771df2f79b8315f" providerId="LiveId" clId="{189997CC-7A48-F447-A872-77A4B40731A8}" dt="2023-10-08T01:48:20.730" v="226" actId="26606"/>
          <ac:spMkLst>
            <pc:docMk/>
            <pc:sldMk cId="345921504" sldId="284"/>
            <ac:spMk id="9" creationId="{904DB13E-F722-4ED6-BB00-556651E95281}"/>
          </ac:spMkLst>
        </pc:spChg>
        <pc:spChg chg="add del">
          <ac:chgData name="Ramkumar Velmurugan" userId="7771df2f79b8315f" providerId="LiveId" clId="{189997CC-7A48-F447-A872-77A4B40731A8}" dt="2023-10-08T01:48:20.730" v="226" actId="26606"/>
          <ac:spMkLst>
            <pc:docMk/>
            <pc:sldMk cId="345921504" sldId="284"/>
            <ac:spMk id="11" creationId="{1419E3D9-C5FB-41A9-B6D2-DFB210BB6211}"/>
          </ac:spMkLst>
        </pc:spChg>
        <pc:spChg chg="add del">
          <ac:chgData name="Ramkumar Velmurugan" userId="7771df2f79b8315f" providerId="LiveId" clId="{189997CC-7A48-F447-A872-77A4B40731A8}" dt="2023-10-08T01:48:20.730" v="226" actId="26606"/>
          <ac:spMkLst>
            <pc:docMk/>
            <pc:sldMk cId="345921504" sldId="284"/>
            <ac:spMk id="13" creationId="{367909BF-1DF7-4ACE-8F58-6CF719BB27E5}"/>
          </ac:spMkLst>
        </pc:spChg>
        <pc:spChg chg="add del">
          <ac:chgData name="Ramkumar Velmurugan" userId="7771df2f79b8315f" providerId="LiveId" clId="{189997CC-7A48-F447-A872-77A4B40731A8}" dt="2023-10-08T01:48:20.730" v="226" actId="26606"/>
          <ac:spMkLst>
            <pc:docMk/>
            <pc:sldMk cId="345921504" sldId="284"/>
            <ac:spMk id="15" creationId="{89E8BEDB-0BBC-4F21-9CFB-8530D664C343}"/>
          </ac:spMkLst>
        </pc:spChg>
        <pc:spChg chg="add del">
          <ac:chgData name="Ramkumar Velmurugan" userId="7771df2f79b8315f" providerId="LiveId" clId="{189997CC-7A48-F447-A872-77A4B40731A8}" dt="2023-10-08T01:48:20.730" v="226" actId="26606"/>
          <ac:spMkLst>
            <pc:docMk/>
            <pc:sldMk cId="345921504" sldId="284"/>
            <ac:spMk id="22" creationId="{420551B3-B4DA-48EE-988C-4FAEAEB5CE98}"/>
          </ac:spMkLst>
        </pc:spChg>
        <pc:spChg chg="add del">
          <ac:chgData name="Ramkumar Velmurugan" userId="7771df2f79b8315f" providerId="LiveId" clId="{189997CC-7A48-F447-A872-77A4B40731A8}" dt="2023-10-08T01:48:20.730" v="226" actId="26606"/>
          <ac:spMkLst>
            <pc:docMk/>
            <pc:sldMk cId="345921504" sldId="284"/>
            <ac:spMk id="24" creationId="{D5B012D8-7F27-4758-9AC6-C889B154BD73}"/>
          </ac:spMkLst>
        </pc:spChg>
        <pc:spChg chg="add del">
          <ac:chgData name="Ramkumar Velmurugan" userId="7771df2f79b8315f" providerId="LiveId" clId="{189997CC-7A48-F447-A872-77A4B40731A8}" dt="2023-10-08T01:48:20.730" v="226" actId="26606"/>
          <ac:spMkLst>
            <pc:docMk/>
            <pc:sldMk cId="345921504" sldId="284"/>
            <ac:spMk id="26" creationId="{4063B759-00FC-46D1-9898-8E8625268FAF}"/>
          </ac:spMkLst>
        </pc:spChg>
        <pc:spChg chg="add">
          <ac:chgData name="Ramkumar Velmurugan" userId="7771df2f79b8315f" providerId="LiveId" clId="{189997CC-7A48-F447-A872-77A4B40731A8}" dt="2023-10-08T01:48:20.730" v="226" actId="26606"/>
          <ac:spMkLst>
            <pc:docMk/>
            <pc:sldMk cId="345921504" sldId="284"/>
            <ac:spMk id="31" creationId="{CD64F326-929E-45E2-B54D-DC7E17207734}"/>
          </ac:spMkLst>
        </pc:spChg>
        <pc:spChg chg="add">
          <ac:chgData name="Ramkumar Velmurugan" userId="7771df2f79b8315f" providerId="LiveId" clId="{189997CC-7A48-F447-A872-77A4B40731A8}" dt="2023-10-08T01:48:20.730" v="226" actId="26606"/>
          <ac:spMkLst>
            <pc:docMk/>
            <pc:sldMk cId="345921504" sldId="284"/>
            <ac:spMk id="33" creationId="{7BFCDFD7-7B3B-4ED9-B533-34D0B37244F1}"/>
          </ac:spMkLst>
        </pc:spChg>
        <pc:grpChg chg="add del">
          <ac:chgData name="Ramkumar Velmurugan" userId="7771df2f79b8315f" providerId="LiveId" clId="{189997CC-7A48-F447-A872-77A4B40731A8}" dt="2023-10-08T01:48:20.730" v="226" actId="26606"/>
          <ac:grpSpMkLst>
            <pc:docMk/>
            <pc:sldMk cId="345921504" sldId="284"/>
            <ac:grpSpMk id="17" creationId="{E26428D7-C6F3-473D-A360-A3F5C3E8728C}"/>
          </ac:grpSpMkLst>
        </pc:grpChg>
        <pc:picChg chg="add mod">
          <ac:chgData name="Ramkumar Velmurugan" userId="7771df2f79b8315f" providerId="LiveId" clId="{189997CC-7A48-F447-A872-77A4B40731A8}" dt="2023-10-08T01:48:20.730" v="226" actId="26606"/>
          <ac:picMkLst>
            <pc:docMk/>
            <pc:sldMk cId="345921504" sldId="284"/>
            <ac:picMk id="5" creationId="{EC84B077-7C2F-41B4-BC50-7B1644A26109}"/>
          </ac:picMkLst>
        </pc:picChg>
      </pc:sldChg>
    </pc:docChg>
  </pc:docChgLst>
  <pc:docChgLst>
    <pc:chgData name="Ramkumar Velmurugan" userId="7771df2f79b8315f" providerId="LiveId" clId="{E6A3EA81-4448-F141-B907-9E66CFDA793B}"/>
    <pc:docChg chg="modSld">
      <pc:chgData name="Ramkumar Velmurugan" userId="7771df2f79b8315f" providerId="LiveId" clId="{E6A3EA81-4448-F141-B907-9E66CFDA793B}" dt="2023-10-12T19:46:36.542" v="6" actId="14100"/>
      <pc:docMkLst>
        <pc:docMk/>
      </pc:docMkLst>
      <pc:sldChg chg="modSp">
        <pc:chgData name="Ramkumar Velmurugan" userId="7771df2f79b8315f" providerId="LiveId" clId="{E6A3EA81-4448-F141-B907-9E66CFDA793B}" dt="2023-10-12T19:46:36.542" v="6" actId="14100"/>
        <pc:sldMkLst>
          <pc:docMk/>
          <pc:sldMk cId="797861648" sldId="279"/>
        </pc:sldMkLst>
        <pc:spChg chg="mod">
          <ac:chgData name="Ramkumar Velmurugan" userId="7771df2f79b8315f" providerId="LiveId" clId="{E6A3EA81-4448-F141-B907-9E66CFDA793B}" dt="2023-10-12T19:46:36.542" v="6" actId="14100"/>
          <ac:spMkLst>
            <pc:docMk/>
            <pc:sldMk cId="797861648" sldId="279"/>
            <ac:spMk id="3" creationId="{7ED46217-931D-E2C7-9E18-F092D9B367A1}"/>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9B0F6-1AC0-4513-8C4B-9E98180B3321}"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8A54DC23-0083-41C1-B534-171179C85D52}">
      <dgm:prSet/>
      <dgm:spPr/>
      <dgm:t>
        <a:bodyPr/>
        <a:lstStyle/>
        <a:p>
          <a:r>
            <a:rPr lang="en-CA"/>
            <a:t>Requirement Analysis</a:t>
          </a:r>
          <a:endParaRPr lang="en-US"/>
        </a:p>
      </dgm:t>
    </dgm:pt>
    <dgm:pt modelId="{6A2F2C1B-8F2A-4F48-B07E-C00AF7EC063F}" type="parTrans" cxnId="{073317BC-7FA1-4A5D-9D8C-D38807CAE7AC}">
      <dgm:prSet/>
      <dgm:spPr/>
      <dgm:t>
        <a:bodyPr/>
        <a:lstStyle/>
        <a:p>
          <a:endParaRPr lang="en-US"/>
        </a:p>
      </dgm:t>
    </dgm:pt>
    <dgm:pt modelId="{9CE7CF62-69AB-44D5-ABE1-C8E68C9EF334}" type="sibTrans" cxnId="{073317BC-7FA1-4A5D-9D8C-D38807CAE7AC}">
      <dgm:prSet/>
      <dgm:spPr/>
      <dgm:t>
        <a:bodyPr/>
        <a:lstStyle/>
        <a:p>
          <a:endParaRPr lang="en-US"/>
        </a:p>
      </dgm:t>
    </dgm:pt>
    <dgm:pt modelId="{89EBED75-3DD7-424C-8709-C1F915E19442}">
      <dgm:prSet/>
      <dgm:spPr/>
      <dgm:t>
        <a:bodyPr/>
        <a:lstStyle/>
        <a:p>
          <a:r>
            <a:rPr lang="en-CA"/>
            <a:t>Architectural Design</a:t>
          </a:r>
          <a:endParaRPr lang="en-US"/>
        </a:p>
      </dgm:t>
    </dgm:pt>
    <dgm:pt modelId="{511C506A-53CF-4E00-895A-D2A39A90B62A}" type="parTrans" cxnId="{D5DD9898-8BDB-43B1-A28D-71B0DF1D9E9C}">
      <dgm:prSet/>
      <dgm:spPr/>
      <dgm:t>
        <a:bodyPr/>
        <a:lstStyle/>
        <a:p>
          <a:endParaRPr lang="en-US"/>
        </a:p>
      </dgm:t>
    </dgm:pt>
    <dgm:pt modelId="{27839534-9274-40D1-9B57-F3A85D5AFEBA}" type="sibTrans" cxnId="{D5DD9898-8BDB-43B1-A28D-71B0DF1D9E9C}">
      <dgm:prSet/>
      <dgm:spPr/>
      <dgm:t>
        <a:bodyPr/>
        <a:lstStyle/>
        <a:p>
          <a:endParaRPr lang="en-US"/>
        </a:p>
      </dgm:t>
    </dgm:pt>
    <dgm:pt modelId="{E1CE06CF-09EC-478B-A832-A9D9AC78B507}">
      <dgm:prSet/>
      <dgm:spPr/>
      <dgm:t>
        <a:bodyPr/>
        <a:lstStyle/>
        <a:p>
          <a:r>
            <a:rPr lang="en-CA"/>
            <a:t>Frontend Design</a:t>
          </a:r>
          <a:endParaRPr lang="en-US"/>
        </a:p>
      </dgm:t>
    </dgm:pt>
    <dgm:pt modelId="{61326EF7-7820-4C41-A10F-D5E93B48C241}" type="parTrans" cxnId="{7AD2C323-C185-47A8-8F69-F2D9A51079C2}">
      <dgm:prSet/>
      <dgm:spPr/>
      <dgm:t>
        <a:bodyPr/>
        <a:lstStyle/>
        <a:p>
          <a:endParaRPr lang="en-US"/>
        </a:p>
      </dgm:t>
    </dgm:pt>
    <dgm:pt modelId="{0587930A-36C2-421D-A8C4-25404F53A82C}" type="sibTrans" cxnId="{7AD2C323-C185-47A8-8F69-F2D9A51079C2}">
      <dgm:prSet/>
      <dgm:spPr/>
      <dgm:t>
        <a:bodyPr/>
        <a:lstStyle/>
        <a:p>
          <a:endParaRPr lang="en-US"/>
        </a:p>
      </dgm:t>
    </dgm:pt>
    <dgm:pt modelId="{2CB912C4-EC89-4F2F-A029-25DEC2AC91AE}">
      <dgm:prSet/>
      <dgm:spPr/>
      <dgm:t>
        <a:bodyPr/>
        <a:lstStyle/>
        <a:p>
          <a:r>
            <a:rPr lang="en-CA"/>
            <a:t>Backend Design </a:t>
          </a:r>
          <a:endParaRPr lang="en-US"/>
        </a:p>
      </dgm:t>
    </dgm:pt>
    <dgm:pt modelId="{292AD201-8A08-466A-89E8-8069A36E693E}" type="parTrans" cxnId="{3672FB79-F899-4EF4-9DA0-C50A45716D11}">
      <dgm:prSet/>
      <dgm:spPr/>
      <dgm:t>
        <a:bodyPr/>
        <a:lstStyle/>
        <a:p>
          <a:endParaRPr lang="en-US"/>
        </a:p>
      </dgm:t>
    </dgm:pt>
    <dgm:pt modelId="{CB7D402A-9DB8-43F6-B621-865ABCD9A29F}" type="sibTrans" cxnId="{3672FB79-F899-4EF4-9DA0-C50A45716D11}">
      <dgm:prSet/>
      <dgm:spPr/>
      <dgm:t>
        <a:bodyPr/>
        <a:lstStyle/>
        <a:p>
          <a:endParaRPr lang="en-US"/>
        </a:p>
      </dgm:t>
    </dgm:pt>
    <dgm:pt modelId="{5EC10E74-660F-49D7-996C-1EBA8265CDC4}">
      <dgm:prSet/>
      <dgm:spPr/>
      <dgm:t>
        <a:bodyPr/>
        <a:lstStyle/>
        <a:p>
          <a:r>
            <a:rPr lang="en-CA"/>
            <a:t>Database Design </a:t>
          </a:r>
          <a:endParaRPr lang="en-US"/>
        </a:p>
      </dgm:t>
    </dgm:pt>
    <dgm:pt modelId="{5C78A093-0823-4AF2-8EE4-5817E87F25B7}" type="parTrans" cxnId="{6211FBB6-4095-4187-A8EA-A9524E74B8B1}">
      <dgm:prSet/>
      <dgm:spPr/>
      <dgm:t>
        <a:bodyPr/>
        <a:lstStyle/>
        <a:p>
          <a:endParaRPr lang="en-US"/>
        </a:p>
      </dgm:t>
    </dgm:pt>
    <dgm:pt modelId="{082DE0C6-9A65-4213-BCD8-03088982DE92}" type="sibTrans" cxnId="{6211FBB6-4095-4187-A8EA-A9524E74B8B1}">
      <dgm:prSet/>
      <dgm:spPr/>
      <dgm:t>
        <a:bodyPr/>
        <a:lstStyle/>
        <a:p>
          <a:endParaRPr lang="en-US"/>
        </a:p>
      </dgm:t>
    </dgm:pt>
    <dgm:pt modelId="{DCF71CA9-2437-4B38-A59B-F6575CA28A3E}">
      <dgm:prSet/>
      <dgm:spPr/>
      <dgm:t>
        <a:bodyPr/>
        <a:lstStyle/>
        <a:p>
          <a:r>
            <a:rPr lang="en-CA"/>
            <a:t>Security Consideration </a:t>
          </a:r>
          <a:endParaRPr lang="en-US"/>
        </a:p>
      </dgm:t>
    </dgm:pt>
    <dgm:pt modelId="{E37D4ADE-F179-446A-A1AC-2BD5E0E43F81}" type="parTrans" cxnId="{750CF7CF-95F5-4F55-94EE-031A7F60C614}">
      <dgm:prSet/>
      <dgm:spPr/>
      <dgm:t>
        <a:bodyPr/>
        <a:lstStyle/>
        <a:p>
          <a:endParaRPr lang="en-US"/>
        </a:p>
      </dgm:t>
    </dgm:pt>
    <dgm:pt modelId="{34663B53-D494-4ED8-9A2E-3948A638944F}" type="sibTrans" cxnId="{750CF7CF-95F5-4F55-94EE-031A7F60C614}">
      <dgm:prSet/>
      <dgm:spPr/>
      <dgm:t>
        <a:bodyPr/>
        <a:lstStyle/>
        <a:p>
          <a:endParaRPr lang="en-US"/>
        </a:p>
      </dgm:t>
    </dgm:pt>
    <dgm:pt modelId="{E9566C52-2975-4A73-86B6-13043D925F1F}">
      <dgm:prSet/>
      <dgm:spPr/>
      <dgm:t>
        <a:bodyPr/>
        <a:lstStyle/>
        <a:p>
          <a:r>
            <a:rPr lang="en-CA"/>
            <a:t>Scalability</a:t>
          </a:r>
          <a:endParaRPr lang="en-US"/>
        </a:p>
      </dgm:t>
    </dgm:pt>
    <dgm:pt modelId="{3547AF03-3BB1-4B07-9D1B-7833C469BDC6}" type="parTrans" cxnId="{DA11F07C-4BDB-45E7-9C77-682B8C516F2E}">
      <dgm:prSet/>
      <dgm:spPr/>
      <dgm:t>
        <a:bodyPr/>
        <a:lstStyle/>
        <a:p>
          <a:endParaRPr lang="en-US"/>
        </a:p>
      </dgm:t>
    </dgm:pt>
    <dgm:pt modelId="{BC9E598F-A733-41DD-B25C-BC0F1B592B31}" type="sibTrans" cxnId="{DA11F07C-4BDB-45E7-9C77-682B8C516F2E}">
      <dgm:prSet/>
      <dgm:spPr/>
      <dgm:t>
        <a:bodyPr/>
        <a:lstStyle/>
        <a:p>
          <a:endParaRPr lang="en-US"/>
        </a:p>
      </dgm:t>
    </dgm:pt>
    <dgm:pt modelId="{098EDD9D-FFD4-44C5-B7ED-290C8B878DBA}">
      <dgm:prSet/>
      <dgm:spPr/>
      <dgm:t>
        <a:bodyPr/>
        <a:lstStyle/>
        <a:p>
          <a:r>
            <a:rPr lang="en-CA"/>
            <a:t>Third-party service </a:t>
          </a:r>
          <a:endParaRPr lang="en-US"/>
        </a:p>
      </dgm:t>
    </dgm:pt>
    <dgm:pt modelId="{3F1F3A8C-CF3D-4242-9D1D-0EF428468AEE}" type="parTrans" cxnId="{A5B3FAED-7977-4C4C-9999-E537E0A9C3C7}">
      <dgm:prSet/>
      <dgm:spPr/>
      <dgm:t>
        <a:bodyPr/>
        <a:lstStyle/>
        <a:p>
          <a:endParaRPr lang="en-US"/>
        </a:p>
      </dgm:t>
    </dgm:pt>
    <dgm:pt modelId="{0C7E235E-70A8-4F71-A370-600F3B2B9AC4}" type="sibTrans" cxnId="{A5B3FAED-7977-4C4C-9999-E537E0A9C3C7}">
      <dgm:prSet/>
      <dgm:spPr/>
      <dgm:t>
        <a:bodyPr/>
        <a:lstStyle/>
        <a:p>
          <a:endParaRPr lang="en-US"/>
        </a:p>
      </dgm:t>
    </dgm:pt>
    <dgm:pt modelId="{5676951E-DD34-4499-B0B0-025725D1F9AD}">
      <dgm:prSet/>
      <dgm:spPr/>
      <dgm:t>
        <a:bodyPr/>
        <a:lstStyle/>
        <a:p>
          <a:r>
            <a:rPr lang="en-CA"/>
            <a:t>Error handling</a:t>
          </a:r>
          <a:endParaRPr lang="en-US"/>
        </a:p>
      </dgm:t>
    </dgm:pt>
    <dgm:pt modelId="{85006DDA-0408-46A4-A4A3-34F121FCBF47}" type="parTrans" cxnId="{3BDD8FDE-EB6E-42F2-82A9-3CFC20BE56AD}">
      <dgm:prSet/>
      <dgm:spPr/>
      <dgm:t>
        <a:bodyPr/>
        <a:lstStyle/>
        <a:p>
          <a:endParaRPr lang="en-US"/>
        </a:p>
      </dgm:t>
    </dgm:pt>
    <dgm:pt modelId="{4A5FAA70-8DCC-4852-8C0A-17C85331E8C9}" type="sibTrans" cxnId="{3BDD8FDE-EB6E-42F2-82A9-3CFC20BE56AD}">
      <dgm:prSet/>
      <dgm:spPr/>
      <dgm:t>
        <a:bodyPr/>
        <a:lstStyle/>
        <a:p>
          <a:endParaRPr lang="en-US"/>
        </a:p>
      </dgm:t>
    </dgm:pt>
    <dgm:pt modelId="{A52DD568-FBC7-4730-A9F0-068E86EC36CE}">
      <dgm:prSet/>
      <dgm:spPr/>
      <dgm:t>
        <a:bodyPr/>
        <a:lstStyle/>
        <a:p>
          <a:r>
            <a:rPr lang="en-CA"/>
            <a:t>Deployment</a:t>
          </a:r>
          <a:endParaRPr lang="en-US"/>
        </a:p>
      </dgm:t>
    </dgm:pt>
    <dgm:pt modelId="{CBA04948-53C7-4575-90A1-97A46BE56877}" type="parTrans" cxnId="{F927F443-3DC2-43D0-9CCD-167BD9031B39}">
      <dgm:prSet/>
      <dgm:spPr/>
      <dgm:t>
        <a:bodyPr/>
        <a:lstStyle/>
        <a:p>
          <a:endParaRPr lang="en-US"/>
        </a:p>
      </dgm:t>
    </dgm:pt>
    <dgm:pt modelId="{8E8C7B31-FD61-4E80-B860-FAFD923D6574}" type="sibTrans" cxnId="{F927F443-3DC2-43D0-9CCD-167BD9031B39}">
      <dgm:prSet/>
      <dgm:spPr/>
      <dgm:t>
        <a:bodyPr/>
        <a:lstStyle/>
        <a:p>
          <a:endParaRPr lang="en-US"/>
        </a:p>
      </dgm:t>
    </dgm:pt>
    <dgm:pt modelId="{CB10EFE5-B89F-4A5E-80FF-C5F227AABAED}">
      <dgm:prSet/>
      <dgm:spPr/>
      <dgm:t>
        <a:bodyPr/>
        <a:lstStyle/>
        <a:p>
          <a:r>
            <a:rPr lang="en-CA"/>
            <a:t>Documentation </a:t>
          </a:r>
          <a:endParaRPr lang="en-US"/>
        </a:p>
      </dgm:t>
    </dgm:pt>
    <dgm:pt modelId="{2C199780-2DE7-4156-BE23-574FE0FE9B16}" type="parTrans" cxnId="{498ADDEB-A8BD-4C96-9F5D-469AD7D46711}">
      <dgm:prSet/>
      <dgm:spPr/>
      <dgm:t>
        <a:bodyPr/>
        <a:lstStyle/>
        <a:p>
          <a:endParaRPr lang="en-US"/>
        </a:p>
      </dgm:t>
    </dgm:pt>
    <dgm:pt modelId="{9B0C61C4-8025-46E8-B48C-24D9DEC7361C}" type="sibTrans" cxnId="{498ADDEB-A8BD-4C96-9F5D-469AD7D46711}">
      <dgm:prSet/>
      <dgm:spPr/>
      <dgm:t>
        <a:bodyPr/>
        <a:lstStyle/>
        <a:p>
          <a:endParaRPr lang="en-US"/>
        </a:p>
      </dgm:t>
    </dgm:pt>
    <dgm:pt modelId="{F4D14995-D6A5-46D5-957A-519BF1AD2247}">
      <dgm:prSet/>
      <dgm:spPr/>
      <dgm:t>
        <a:bodyPr/>
        <a:lstStyle/>
        <a:p>
          <a:r>
            <a:rPr lang="en-CA"/>
            <a:t>Testing Strategy and Maintenance</a:t>
          </a:r>
          <a:endParaRPr lang="en-US"/>
        </a:p>
      </dgm:t>
    </dgm:pt>
    <dgm:pt modelId="{6E83DC3A-47DF-4C99-871B-AA109C8D71AC}" type="parTrans" cxnId="{212EB9E1-1DF5-4A3A-AFFE-6A12B9C60937}">
      <dgm:prSet/>
      <dgm:spPr/>
      <dgm:t>
        <a:bodyPr/>
        <a:lstStyle/>
        <a:p>
          <a:endParaRPr lang="en-US"/>
        </a:p>
      </dgm:t>
    </dgm:pt>
    <dgm:pt modelId="{D1D98EC4-241A-4C89-A291-3D0165119678}" type="sibTrans" cxnId="{212EB9E1-1DF5-4A3A-AFFE-6A12B9C60937}">
      <dgm:prSet/>
      <dgm:spPr/>
      <dgm:t>
        <a:bodyPr/>
        <a:lstStyle/>
        <a:p>
          <a:endParaRPr lang="en-US"/>
        </a:p>
      </dgm:t>
    </dgm:pt>
    <dgm:pt modelId="{0531C3BD-911A-2145-871E-5ACC70DBE0AF}" type="pres">
      <dgm:prSet presAssocID="{38F9B0F6-1AC0-4513-8C4B-9E98180B3321}" presName="diagram" presStyleCnt="0">
        <dgm:presLayoutVars>
          <dgm:dir/>
          <dgm:resizeHandles val="exact"/>
        </dgm:presLayoutVars>
      </dgm:prSet>
      <dgm:spPr/>
    </dgm:pt>
    <dgm:pt modelId="{E1B981E8-AAA0-6B4B-B612-02F1C293FDA1}" type="pres">
      <dgm:prSet presAssocID="{8A54DC23-0083-41C1-B534-171179C85D52}" presName="node" presStyleLbl="node1" presStyleIdx="0" presStyleCnt="12">
        <dgm:presLayoutVars>
          <dgm:bulletEnabled val="1"/>
        </dgm:presLayoutVars>
      </dgm:prSet>
      <dgm:spPr/>
    </dgm:pt>
    <dgm:pt modelId="{111465F6-7DC1-BE4B-97ED-DCD244BACF4E}" type="pres">
      <dgm:prSet presAssocID="{9CE7CF62-69AB-44D5-ABE1-C8E68C9EF334}" presName="sibTrans" presStyleCnt="0"/>
      <dgm:spPr/>
    </dgm:pt>
    <dgm:pt modelId="{78702834-D184-844C-98D4-CFFFD3A88350}" type="pres">
      <dgm:prSet presAssocID="{89EBED75-3DD7-424C-8709-C1F915E19442}" presName="node" presStyleLbl="node1" presStyleIdx="1" presStyleCnt="12">
        <dgm:presLayoutVars>
          <dgm:bulletEnabled val="1"/>
        </dgm:presLayoutVars>
      </dgm:prSet>
      <dgm:spPr/>
    </dgm:pt>
    <dgm:pt modelId="{DD280A9E-5D68-4543-A90A-1E13E3752BAD}" type="pres">
      <dgm:prSet presAssocID="{27839534-9274-40D1-9B57-F3A85D5AFEBA}" presName="sibTrans" presStyleCnt="0"/>
      <dgm:spPr/>
    </dgm:pt>
    <dgm:pt modelId="{977F77BB-AF42-1945-A891-31658F31596F}" type="pres">
      <dgm:prSet presAssocID="{E1CE06CF-09EC-478B-A832-A9D9AC78B507}" presName="node" presStyleLbl="node1" presStyleIdx="2" presStyleCnt="12">
        <dgm:presLayoutVars>
          <dgm:bulletEnabled val="1"/>
        </dgm:presLayoutVars>
      </dgm:prSet>
      <dgm:spPr/>
    </dgm:pt>
    <dgm:pt modelId="{953A9C8E-54F4-4F49-AE9D-7D243C27F694}" type="pres">
      <dgm:prSet presAssocID="{0587930A-36C2-421D-A8C4-25404F53A82C}" presName="sibTrans" presStyleCnt="0"/>
      <dgm:spPr/>
    </dgm:pt>
    <dgm:pt modelId="{E1EB5687-09C4-D94F-9218-345E0BA265F1}" type="pres">
      <dgm:prSet presAssocID="{2CB912C4-EC89-4F2F-A029-25DEC2AC91AE}" presName="node" presStyleLbl="node1" presStyleIdx="3" presStyleCnt="12">
        <dgm:presLayoutVars>
          <dgm:bulletEnabled val="1"/>
        </dgm:presLayoutVars>
      </dgm:prSet>
      <dgm:spPr/>
    </dgm:pt>
    <dgm:pt modelId="{741B59D0-663B-1B4A-AC4E-B18226090627}" type="pres">
      <dgm:prSet presAssocID="{CB7D402A-9DB8-43F6-B621-865ABCD9A29F}" presName="sibTrans" presStyleCnt="0"/>
      <dgm:spPr/>
    </dgm:pt>
    <dgm:pt modelId="{40569E33-349E-354D-A6C4-DB78444FAC9D}" type="pres">
      <dgm:prSet presAssocID="{5EC10E74-660F-49D7-996C-1EBA8265CDC4}" presName="node" presStyleLbl="node1" presStyleIdx="4" presStyleCnt="12">
        <dgm:presLayoutVars>
          <dgm:bulletEnabled val="1"/>
        </dgm:presLayoutVars>
      </dgm:prSet>
      <dgm:spPr/>
    </dgm:pt>
    <dgm:pt modelId="{2978C484-1FDD-064E-8863-9777F034F62E}" type="pres">
      <dgm:prSet presAssocID="{082DE0C6-9A65-4213-BCD8-03088982DE92}" presName="sibTrans" presStyleCnt="0"/>
      <dgm:spPr/>
    </dgm:pt>
    <dgm:pt modelId="{D3FCEDDD-B5CF-7346-93E0-4744B889049E}" type="pres">
      <dgm:prSet presAssocID="{DCF71CA9-2437-4B38-A59B-F6575CA28A3E}" presName="node" presStyleLbl="node1" presStyleIdx="5" presStyleCnt="12">
        <dgm:presLayoutVars>
          <dgm:bulletEnabled val="1"/>
        </dgm:presLayoutVars>
      </dgm:prSet>
      <dgm:spPr/>
    </dgm:pt>
    <dgm:pt modelId="{05D692B5-0904-4A4E-A68F-6F4678F7834E}" type="pres">
      <dgm:prSet presAssocID="{34663B53-D494-4ED8-9A2E-3948A638944F}" presName="sibTrans" presStyleCnt="0"/>
      <dgm:spPr/>
    </dgm:pt>
    <dgm:pt modelId="{F53A3C75-A666-7B45-A8CA-A0FF6B94BD37}" type="pres">
      <dgm:prSet presAssocID="{E9566C52-2975-4A73-86B6-13043D925F1F}" presName="node" presStyleLbl="node1" presStyleIdx="6" presStyleCnt="12">
        <dgm:presLayoutVars>
          <dgm:bulletEnabled val="1"/>
        </dgm:presLayoutVars>
      </dgm:prSet>
      <dgm:spPr/>
    </dgm:pt>
    <dgm:pt modelId="{28B48272-C0CB-0445-9DFA-E1FCC17E1865}" type="pres">
      <dgm:prSet presAssocID="{BC9E598F-A733-41DD-B25C-BC0F1B592B31}" presName="sibTrans" presStyleCnt="0"/>
      <dgm:spPr/>
    </dgm:pt>
    <dgm:pt modelId="{8F4C6F3D-F271-564A-8441-D74EC6A76131}" type="pres">
      <dgm:prSet presAssocID="{098EDD9D-FFD4-44C5-B7ED-290C8B878DBA}" presName="node" presStyleLbl="node1" presStyleIdx="7" presStyleCnt="12">
        <dgm:presLayoutVars>
          <dgm:bulletEnabled val="1"/>
        </dgm:presLayoutVars>
      </dgm:prSet>
      <dgm:spPr/>
    </dgm:pt>
    <dgm:pt modelId="{B9AFBF8C-DB8C-4243-A202-36794F24FE11}" type="pres">
      <dgm:prSet presAssocID="{0C7E235E-70A8-4F71-A370-600F3B2B9AC4}" presName="sibTrans" presStyleCnt="0"/>
      <dgm:spPr/>
    </dgm:pt>
    <dgm:pt modelId="{361FD386-35D3-8F4F-8035-5188B04A7E01}" type="pres">
      <dgm:prSet presAssocID="{5676951E-DD34-4499-B0B0-025725D1F9AD}" presName="node" presStyleLbl="node1" presStyleIdx="8" presStyleCnt="12">
        <dgm:presLayoutVars>
          <dgm:bulletEnabled val="1"/>
        </dgm:presLayoutVars>
      </dgm:prSet>
      <dgm:spPr/>
    </dgm:pt>
    <dgm:pt modelId="{63F1221F-8891-5642-821E-3D166F5F0A3E}" type="pres">
      <dgm:prSet presAssocID="{4A5FAA70-8DCC-4852-8C0A-17C85331E8C9}" presName="sibTrans" presStyleCnt="0"/>
      <dgm:spPr/>
    </dgm:pt>
    <dgm:pt modelId="{EDBB68DD-1AFF-9C49-9ED0-49429D9412C6}" type="pres">
      <dgm:prSet presAssocID="{A52DD568-FBC7-4730-A9F0-068E86EC36CE}" presName="node" presStyleLbl="node1" presStyleIdx="9" presStyleCnt="12">
        <dgm:presLayoutVars>
          <dgm:bulletEnabled val="1"/>
        </dgm:presLayoutVars>
      </dgm:prSet>
      <dgm:spPr/>
    </dgm:pt>
    <dgm:pt modelId="{94F6CBF2-33D9-B740-9AE7-6D3452C6F879}" type="pres">
      <dgm:prSet presAssocID="{8E8C7B31-FD61-4E80-B860-FAFD923D6574}" presName="sibTrans" presStyleCnt="0"/>
      <dgm:spPr/>
    </dgm:pt>
    <dgm:pt modelId="{5B0B1472-1BD7-B24C-9EDE-AD4DFDCCB1BA}" type="pres">
      <dgm:prSet presAssocID="{CB10EFE5-B89F-4A5E-80FF-C5F227AABAED}" presName="node" presStyleLbl="node1" presStyleIdx="10" presStyleCnt="12">
        <dgm:presLayoutVars>
          <dgm:bulletEnabled val="1"/>
        </dgm:presLayoutVars>
      </dgm:prSet>
      <dgm:spPr/>
    </dgm:pt>
    <dgm:pt modelId="{17752EF6-267D-AE4B-8EA7-0C02356DF816}" type="pres">
      <dgm:prSet presAssocID="{9B0C61C4-8025-46E8-B48C-24D9DEC7361C}" presName="sibTrans" presStyleCnt="0"/>
      <dgm:spPr/>
    </dgm:pt>
    <dgm:pt modelId="{CD6E82FB-6067-6047-966E-992B10DCE5E3}" type="pres">
      <dgm:prSet presAssocID="{F4D14995-D6A5-46D5-957A-519BF1AD2247}" presName="node" presStyleLbl="node1" presStyleIdx="11" presStyleCnt="12">
        <dgm:presLayoutVars>
          <dgm:bulletEnabled val="1"/>
        </dgm:presLayoutVars>
      </dgm:prSet>
      <dgm:spPr/>
    </dgm:pt>
  </dgm:ptLst>
  <dgm:cxnLst>
    <dgm:cxn modelId="{ED26D301-2719-304B-8FC3-D2CC6FBE014B}" type="presOf" srcId="{5676951E-DD34-4499-B0B0-025725D1F9AD}" destId="{361FD386-35D3-8F4F-8035-5188B04A7E01}" srcOrd="0" destOrd="0" presId="urn:microsoft.com/office/officeart/2005/8/layout/default"/>
    <dgm:cxn modelId="{76BF1E15-3F9D-484A-8139-10FDC93914B6}" type="presOf" srcId="{DCF71CA9-2437-4B38-A59B-F6575CA28A3E}" destId="{D3FCEDDD-B5CF-7346-93E0-4744B889049E}" srcOrd="0" destOrd="0" presId="urn:microsoft.com/office/officeart/2005/8/layout/default"/>
    <dgm:cxn modelId="{7AD2C323-C185-47A8-8F69-F2D9A51079C2}" srcId="{38F9B0F6-1AC0-4513-8C4B-9E98180B3321}" destId="{E1CE06CF-09EC-478B-A832-A9D9AC78B507}" srcOrd="2" destOrd="0" parTransId="{61326EF7-7820-4C41-A10F-D5E93B48C241}" sibTransId="{0587930A-36C2-421D-A8C4-25404F53A82C}"/>
    <dgm:cxn modelId="{E441FB37-F23D-D146-886C-8C4D073C09C8}" type="presOf" srcId="{CB10EFE5-B89F-4A5E-80FF-C5F227AABAED}" destId="{5B0B1472-1BD7-B24C-9EDE-AD4DFDCCB1BA}" srcOrd="0" destOrd="0" presId="urn:microsoft.com/office/officeart/2005/8/layout/default"/>
    <dgm:cxn modelId="{B484655F-6FBD-1940-8951-5F5E492A7EEA}" type="presOf" srcId="{098EDD9D-FFD4-44C5-B7ED-290C8B878DBA}" destId="{8F4C6F3D-F271-564A-8441-D74EC6A76131}" srcOrd="0" destOrd="0" presId="urn:microsoft.com/office/officeart/2005/8/layout/default"/>
    <dgm:cxn modelId="{F927F443-3DC2-43D0-9CCD-167BD9031B39}" srcId="{38F9B0F6-1AC0-4513-8C4B-9E98180B3321}" destId="{A52DD568-FBC7-4730-A9F0-068E86EC36CE}" srcOrd="9" destOrd="0" parTransId="{CBA04948-53C7-4575-90A1-97A46BE56877}" sibTransId="{8E8C7B31-FD61-4E80-B860-FAFD923D6574}"/>
    <dgm:cxn modelId="{0A297558-A653-814D-8BCE-5628FC6B5DD6}" type="presOf" srcId="{F4D14995-D6A5-46D5-957A-519BF1AD2247}" destId="{CD6E82FB-6067-6047-966E-992B10DCE5E3}" srcOrd="0" destOrd="0" presId="urn:microsoft.com/office/officeart/2005/8/layout/default"/>
    <dgm:cxn modelId="{3672FB79-F899-4EF4-9DA0-C50A45716D11}" srcId="{38F9B0F6-1AC0-4513-8C4B-9E98180B3321}" destId="{2CB912C4-EC89-4F2F-A029-25DEC2AC91AE}" srcOrd="3" destOrd="0" parTransId="{292AD201-8A08-466A-89E8-8069A36E693E}" sibTransId="{CB7D402A-9DB8-43F6-B621-865ABCD9A29F}"/>
    <dgm:cxn modelId="{DA11F07C-4BDB-45E7-9C77-682B8C516F2E}" srcId="{38F9B0F6-1AC0-4513-8C4B-9E98180B3321}" destId="{E9566C52-2975-4A73-86B6-13043D925F1F}" srcOrd="6" destOrd="0" parTransId="{3547AF03-3BB1-4B07-9D1B-7833C469BDC6}" sibTransId="{BC9E598F-A733-41DD-B25C-BC0F1B592B31}"/>
    <dgm:cxn modelId="{61933382-CD8A-9041-BE42-409462669316}" type="presOf" srcId="{5EC10E74-660F-49D7-996C-1EBA8265CDC4}" destId="{40569E33-349E-354D-A6C4-DB78444FAC9D}" srcOrd="0" destOrd="0" presId="urn:microsoft.com/office/officeart/2005/8/layout/default"/>
    <dgm:cxn modelId="{D5DD9898-8BDB-43B1-A28D-71B0DF1D9E9C}" srcId="{38F9B0F6-1AC0-4513-8C4B-9E98180B3321}" destId="{89EBED75-3DD7-424C-8709-C1F915E19442}" srcOrd="1" destOrd="0" parTransId="{511C506A-53CF-4E00-895A-D2A39A90B62A}" sibTransId="{27839534-9274-40D1-9B57-F3A85D5AFEBA}"/>
    <dgm:cxn modelId="{6211FBB6-4095-4187-A8EA-A9524E74B8B1}" srcId="{38F9B0F6-1AC0-4513-8C4B-9E98180B3321}" destId="{5EC10E74-660F-49D7-996C-1EBA8265CDC4}" srcOrd="4" destOrd="0" parTransId="{5C78A093-0823-4AF2-8EE4-5817E87F25B7}" sibTransId="{082DE0C6-9A65-4213-BCD8-03088982DE92}"/>
    <dgm:cxn modelId="{FFDB7CB7-9F3C-AC40-A773-DBA8134A7341}" type="presOf" srcId="{2CB912C4-EC89-4F2F-A029-25DEC2AC91AE}" destId="{E1EB5687-09C4-D94F-9218-345E0BA265F1}" srcOrd="0" destOrd="0" presId="urn:microsoft.com/office/officeart/2005/8/layout/default"/>
    <dgm:cxn modelId="{073317BC-7FA1-4A5D-9D8C-D38807CAE7AC}" srcId="{38F9B0F6-1AC0-4513-8C4B-9E98180B3321}" destId="{8A54DC23-0083-41C1-B534-171179C85D52}" srcOrd="0" destOrd="0" parTransId="{6A2F2C1B-8F2A-4F48-B07E-C00AF7EC063F}" sibTransId="{9CE7CF62-69AB-44D5-ABE1-C8E68C9EF334}"/>
    <dgm:cxn modelId="{197F1ABC-BD26-EF4A-B048-72FDAF03D6E6}" type="presOf" srcId="{A52DD568-FBC7-4730-A9F0-068E86EC36CE}" destId="{EDBB68DD-1AFF-9C49-9ED0-49429D9412C6}" srcOrd="0" destOrd="0" presId="urn:microsoft.com/office/officeart/2005/8/layout/default"/>
    <dgm:cxn modelId="{1E74EAC9-8F82-B647-9E37-18429F4F56A8}" type="presOf" srcId="{38F9B0F6-1AC0-4513-8C4B-9E98180B3321}" destId="{0531C3BD-911A-2145-871E-5ACC70DBE0AF}" srcOrd="0" destOrd="0" presId="urn:microsoft.com/office/officeart/2005/8/layout/default"/>
    <dgm:cxn modelId="{350847CB-3B99-AE4D-89EB-BE3572CAA7E2}" type="presOf" srcId="{E1CE06CF-09EC-478B-A832-A9D9AC78B507}" destId="{977F77BB-AF42-1945-A891-31658F31596F}" srcOrd="0" destOrd="0" presId="urn:microsoft.com/office/officeart/2005/8/layout/default"/>
    <dgm:cxn modelId="{06F8CCCE-A3AE-1444-BF89-78FA3208B00B}" type="presOf" srcId="{89EBED75-3DD7-424C-8709-C1F915E19442}" destId="{78702834-D184-844C-98D4-CFFFD3A88350}" srcOrd="0" destOrd="0" presId="urn:microsoft.com/office/officeart/2005/8/layout/default"/>
    <dgm:cxn modelId="{750CF7CF-95F5-4F55-94EE-031A7F60C614}" srcId="{38F9B0F6-1AC0-4513-8C4B-9E98180B3321}" destId="{DCF71CA9-2437-4B38-A59B-F6575CA28A3E}" srcOrd="5" destOrd="0" parTransId="{E37D4ADE-F179-446A-A1AC-2BD5E0E43F81}" sibTransId="{34663B53-D494-4ED8-9A2E-3948A638944F}"/>
    <dgm:cxn modelId="{3BDD8FDE-EB6E-42F2-82A9-3CFC20BE56AD}" srcId="{38F9B0F6-1AC0-4513-8C4B-9E98180B3321}" destId="{5676951E-DD34-4499-B0B0-025725D1F9AD}" srcOrd="8" destOrd="0" parTransId="{85006DDA-0408-46A4-A4A3-34F121FCBF47}" sibTransId="{4A5FAA70-8DCC-4852-8C0A-17C85331E8C9}"/>
    <dgm:cxn modelId="{DDE7D3DE-CE99-DA41-B2FC-76DBD925249C}" type="presOf" srcId="{E9566C52-2975-4A73-86B6-13043D925F1F}" destId="{F53A3C75-A666-7B45-A8CA-A0FF6B94BD37}" srcOrd="0" destOrd="0" presId="urn:microsoft.com/office/officeart/2005/8/layout/default"/>
    <dgm:cxn modelId="{212EB9E1-1DF5-4A3A-AFFE-6A12B9C60937}" srcId="{38F9B0F6-1AC0-4513-8C4B-9E98180B3321}" destId="{F4D14995-D6A5-46D5-957A-519BF1AD2247}" srcOrd="11" destOrd="0" parTransId="{6E83DC3A-47DF-4C99-871B-AA109C8D71AC}" sibTransId="{D1D98EC4-241A-4C89-A291-3D0165119678}"/>
    <dgm:cxn modelId="{498ADDEB-A8BD-4C96-9F5D-469AD7D46711}" srcId="{38F9B0F6-1AC0-4513-8C4B-9E98180B3321}" destId="{CB10EFE5-B89F-4A5E-80FF-C5F227AABAED}" srcOrd="10" destOrd="0" parTransId="{2C199780-2DE7-4156-BE23-574FE0FE9B16}" sibTransId="{9B0C61C4-8025-46E8-B48C-24D9DEC7361C}"/>
    <dgm:cxn modelId="{A5B3FAED-7977-4C4C-9999-E537E0A9C3C7}" srcId="{38F9B0F6-1AC0-4513-8C4B-9E98180B3321}" destId="{098EDD9D-FFD4-44C5-B7ED-290C8B878DBA}" srcOrd="7" destOrd="0" parTransId="{3F1F3A8C-CF3D-4242-9D1D-0EF428468AEE}" sibTransId="{0C7E235E-70A8-4F71-A370-600F3B2B9AC4}"/>
    <dgm:cxn modelId="{CDB6E1F1-BCCB-F143-8C95-E786B97EE677}" type="presOf" srcId="{8A54DC23-0083-41C1-B534-171179C85D52}" destId="{E1B981E8-AAA0-6B4B-B612-02F1C293FDA1}" srcOrd="0" destOrd="0" presId="urn:microsoft.com/office/officeart/2005/8/layout/default"/>
    <dgm:cxn modelId="{A07B827D-BF4E-0D4E-9ABB-B3559BA0EEF9}" type="presParOf" srcId="{0531C3BD-911A-2145-871E-5ACC70DBE0AF}" destId="{E1B981E8-AAA0-6B4B-B612-02F1C293FDA1}" srcOrd="0" destOrd="0" presId="urn:microsoft.com/office/officeart/2005/8/layout/default"/>
    <dgm:cxn modelId="{8BE62EA6-ABF9-6941-A91B-E7C07AF84861}" type="presParOf" srcId="{0531C3BD-911A-2145-871E-5ACC70DBE0AF}" destId="{111465F6-7DC1-BE4B-97ED-DCD244BACF4E}" srcOrd="1" destOrd="0" presId="urn:microsoft.com/office/officeart/2005/8/layout/default"/>
    <dgm:cxn modelId="{8DD68E7C-6979-4D4F-A790-7B96DD56A88A}" type="presParOf" srcId="{0531C3BD-911A-2145-871E-5ACC70DBE0AF}" destId="{78702834-D184-844C-98D4-CFFFD3A88350}" srcOrd="2" destOrd="0" presId="urn:microsoft.com/office/officeart/2005/8/layout/default"/>
    <dgm:cxn modelId="{995A1DF4-D674-6049-9A14-29BD3A2F3256}" type="presParOf" srcId="{0531C3BD-911A-2145-871E-5ACC70DBE0AF}" destId="{DD280A9E-5D68-4543-A90A-1E13E3752BAD}" srcOrd="3" destOrd="0" presId="urn:microsoft.com/office/officeart/2005/8/layout/default"/>
    <dgm:cxn modelId="{F7F3C608-30EE-F845-A63E-CB07BDACFCA6}" type="presParOf" srcId="{0531C3BD-911A-2145-871E-5ACC70DBE0AF}" destId="{977F77BB-AF42-1945-A891-31658F31596F}" srcOrd="4" destOrd="0" presId="urn:microsoft.com/office/officeart/2005/8/layout/default"/>
    <dgm:cxn modelId="{103B7135-61CB-7B4A-A3C7-2D7C01A399CE}" type="presParOf" srcId="{0531C3BD-911A-2145-871E-5ACC70DBE0AF}" destId="{953A9C8E-54F4-4F49-AE9D-7D243C27F694}" srcOrd="5" destOrd="0" presId="urn:microsoft.com/office/officeart/2005/8/layout/default"/>
    <dgm:cxn modelId="{B89164BA-6452-5949-A57E-F138A0F3C0EF}" type="presParOf" srcId="{0531C3BD-911A-2145-871E-5ACC70DBE0AF}" destId="{E1EB5687-09C4-D94F-9218-345E0BA265F1}" srcOrd="6" destOrd="0" presId="urn:microsoft.com/office/officeart/2005/8/layout/default"/>
    <dgm:cxn modelId="{4F4EB67E-D8F3-A14F-834C-DE8EFE951075}" type="presParOf" srcId="{0531C3BD-911A-2145-871E-5ACC70DBE0AF}" destId="{741B59D0-663B-1B4A-AC4E-B18226090627}" srcOrd="7" destOrd="0" presId="urn:microsoft.com/office/officeart/2005/8/layout/default"/>
    <dgm:cxn modelId="{E940E697-B402-B24F-AD4B-2144F7320BB1}" type="presParOf" srcId="{0531C3BD-911A-2145-871E-5ACC70DBE0AF}" destId="{40569E33-349E-354D-A6C4-DB78444FAC9D}" srcOrd="8" destOrd="0" presId="urn:microsoft.com/office/officeart/2005/8/layout/default"/>
    <dgm:cxn modelId="{9BCFCA36-7191-224D-AF31-B85CEF39AD60}" type="presParOf" srcId="{0531C3BD-911A-2145-871E-5ACC70DBE0AF}" destId="{2978C484-1FDD-064E-8863-9777F034F62E}" srcOrd="9" destOrd="0" presId="urn:microsoft.com/office/officeart/2005/8/layout/default"/>
    <dgm:cxn modelId="{E1F1CB7F-0047-7540-A3DC-74754D6CCE88}" type="presParOf" srcId="{0531C3BD-911A-2145-871E-5ACC70DBE0AF}" destId="{D3FCEDDD-B5CF-7346-93E0-4744B889049E}" srcOrd="10" destOrd="0" presId="urn:microsoft.com/office/officeart/2005/8/layout/default"/>
    <dgm:cxn modelId="{9451B15C-7716-4343-B445-BCA7C7CE936D}" type="presParOf" srcId="{0531C3BD-911A-2145-871E-5ACC70DBE0AF}" destId="{05D692B5-0904-4A4E-A68F-6F4678F7834E}" srcOrd="11" destOrd="0" presId="urn:microsoft.com/office/officeart/2005/8/layout/default"/>
    <dgm:cxn modelId="{2D10F384-2EEA-7445-82DB-77B796B60D9C}" type="presParOf" srcId="{0531C3BD-911A-2145-871E-5ACC70DBE0AF}" destId="{F53A3C75-A666-7B45-A8CA-A0FF6B94BD37}" srcOrd="12" destOrd="0" presId="urn:microsoft.com/office/officeart/2005/8/layout/default"/>
    <dgm:cxn modelId="{B41C3C3A-2B12-E644-B0FE-18EA915BE802}" type="presParOf" srcId="{0531C3BD-911A-2145-871E-5ACC70DBE0AF}" destId="{28B48272-C0CB-0445-9DFA-E1FCC17E1865}" srcOrd="13" destOrd="0" presId="urn:microsoft.com/office/officeart/2005/8/layout/default"/>
    <dgm:cxn modelId="{0DE5EFF1-68EA-1643-8D22-6C27CA1476C3}" type="presParOf" srcId="{0531C3BD-911A-2145-871E-5ACC70DBE0AF}" destId="{8F4C6F3D-F271-564A-8441-D74EC6A76131}" srcOrd="14" destOrd="0" presId="urn:microsoft.com/office/officeart/2005/8/layout/default"/>
    <dgm:cxn modelId="{1D78949F-FE19-274D-B891-D592BFE3309B}" type="presParOf" srcId="{0531C3BD-911A-2145-871E-5ACC70DBE0AF}" destId="{B9AFBF8C-DB8C-4243-A202-36794F24FE11}" srcOrd="15" destOrd="0" presId="urn:microsoft.com/office/officeart/2005/8/layout/default"/>
    <dgm:cxn modelId="{7C487BA6-93AE-6741-BC38-5A11981836C1}" type="presParOf" srcId="{0531C3BD-911A-2145-871E-5ACC70DBE0AF}" destId="{361FD386-35D3-8F4F-8035-5188B04A7E01}" srcOrd="16" destOrd="0" presId="urn:microsoft.com/office/officeart/2005/8/layout/default"/>
    <dgm:cxn modelId="{52841B6E-DD3E-274F-BDED-DB087590E031}" type="presParOf" srcId="{0531C3BD-911A-2145-871E-5ACC70DBE0AF}" destId="{63F1221F-8891-5642-821E-3D166F5F0A3E}" srcOrd="17" destOrd="0" presId="urn:microsoft.com/office/officeart/2005/8/layout/default"/>
    <dgm:cxn modelId="{24E6CFDF-C401-8443-A69C-875CDB10D303}" type="presParOf" srcId="{0531C3BD-911A-2145-871E-5ACC70DBE0AF}" destId="{EDBB68DD-1AFF-9C49-9ED0-49429D9412C6}" srcOrd="18" destOrd="0" presId="urn:microsoft.com/office/officeart/2005/8/layout/default"/>
    <dgm:cxn modelId="{C8A6FD11-01A8-CD49-910B-328625A0E630}" type="presParOf" srcId="{0531C3BD-911A-2145-871E-5ACC70DBE0AF}" destId="{94F6CBF2-33D9-B740-9AE7-6D3452C6F879}" srcOrd="19" destOrd="0" presId="urn:microsoft.com/office/officeart/2005/8/layout/default"/>
    <dgm:cxn modelId="{A85B91C2-33B0-AC46-AE5E-1DBCCD5E6EF1}" type="presParOf" srcId="{0531C3BD-911A-2145-871E-5ACC70DBE0AF}" destId="{5B0B1472-1BD7-B24C-9EDE-AD4DFDCCB1BA}" srcOrd="20" destOrd="0" presId="urn:microsoft.com/office/officeart/2005/8/layout/default"/>
    <dgm:cxn modelId="{6B28029C-2C45-6D4C-A34B-162F972985FC}" type="presParOf" srcId="{0531C3BD-911A-2145-871E-5ACC70DBE0AF}" destId="{17752EF6-267D-AE4B-8EA7-0C02356DF816}" srcOrd="21" destOrd="0" presId="urn:microsoft.com/office/officeart/2005/8/layout/default"/>
    <dgm:cxn modelId="{2457ED47-1DB9-0D44-BA1C-864FFA834220}" type="presParOf" srcId="{0531C3BD-911A-2145-871E-5ACC70DBE0AF}" destId="{CD6E82FB-6067-6047-966E-992B10DCE5E3}"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2691EE-3061-4AEA-B805-0210E9608E0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1580442-B39D-4A3E-8613-D921AA1CF715}">
      <dgm:prSet/>
      <dgm:spPr/>
      <dgm:t>
        <a:bodyPr/>
        <a:lstStyle/>
        <a:p>
          <a:pPr>
            <a:lnSpc>
              <a:spcPct val="100000"/>
            </a:lnSpc>
          </a:pPr>
          <a:r>
            <a:rPr lang="en-CA" b="0" i="0"/>
            <a:t>Requirement analysis sets the foundation for successful software development by providing an unambiguous understanding of what needs to be built.</a:t>
          </a:r>
          <a:endParaRPr lang="en-US"/>
        </a:p>
      </dgm:t>
    </dgm:pt>
    <dgm:pt modelId="{84984886-1FDD-4656-B058-33A4CD159F25}" type="parTrans" cxnId="{08E53D0C-EC4C-409F-AD75-8B8932BC35D3}">
      <dgm:prSet/>
      <dgm:spPr/>
      <dgm:t>
        <a:bodyPr/>
        <a:lstStyle/>
        <a:p>
          <a:endParaRPr lang="en-US"/>
        </a:p>
      </dgm:t>
    </dgm:pt>
    <dgm:pt modelId="{5F07FDE2-C85B-4A6F-A7C7-22977660C4DE}" type="sibTrans" cxnId="{08E53D0C-EC4C-409F-AD75-8B8932BC35D3}">
      <dgm:prSet/>
      <dgm:spPr/>
      <dgm:t>
        <a:bodyPr/>
        <a:lstStyle/>
        <a:p>
          <a:endParaRPr lang="en-US"/>
        </a:p>
      </dgm:t>
    </dgm:pt>
    <dgm:pt modelId="{0B3EFA76-C6BA-42AD-89FF-13489A8FB4E7}">
      <dgm:prSet/>
      <dgm:spPr/>
      <dgm:t>
        <a:bodyPr/>
        <a:lstStyle/>
        <a:p>
          <a:pPr>
            <a:lnSpc>
              <a:spcPct val="100000"/>
            </a:lnSpc>
          </a:pPr>
          <a:r>
            <a:rPr lang="en-CA"/>
            <a:t>Functional Requirement - </a:t>
          </a:r>
          <a:r>
            <a:rPr lang="en-CA" b="0" i="0"/>
            <a:t>Functional requirements specify the desired behaviour of the system, such as user actions and system responses.</a:t>
          </a:r>
          <a:endParaRPr lang="en-US"/>
        </a:p>
      </dgm:t>
    </dgm:pt>
    <dgm:pt modelId="{B32A3F9F-3619-477F-946F-9D5B02810B26}" type="parTrans" cxnId="{F57FCAE5-BF7C-4E41-B235-454C3E59C550}">
      <dgm:prSet/>
      <dgm:spPr/>
      <dgm:t>
        <a:bodyPr/>
        <a:lstStyle/>
        <a:p>
          <a:endParaRPr lang="en-US"/>
        </a:p>
      </dgm:t>
    </dgm:pt>
    <dgm:pt modelId="{10F06683-D367-49AB-956B-339268C16238}" type="sibTrans" cxnId="{F57FCAE5-BF7C-4E41-B235-454C3E59C550}">
      <dgm:prSet/>
      <dgm:spPr/>
      <dgm:t>
        <a:bodyPr/>
        <a:lstStyle/>
        <a:p>
          <a:endParaRPr lang="en-US"/>
        </a:p>
      </dgm:t>
    </dgm:pt>
    <dgm:pt modelId="{792B164C-F7B5-4E00-9180-4C146B5F7C4E}">
      <dgm:prSet/>
      <dgm:spPr/>
      <dgm:t>
        <a:bodyPr/>
        <a:lstStyle/>
        <a:p>
          <a:pPr>
            <a:lnSpc>
              <a:spcPct val="100000"/>
            </a:lnSpc>
          </a:pPr>
          <a:r>
            <a:rPr lang="en-CA"/>
            <a:t>Non-Functional Requirement – Attributes of the system that include performance, scalability, security and reliability </a:t>
          </a:r>
          <a:endParaRPr lang="en-US"/>
        </a:p>
      </dgm:t>
    </dgm:pt>
    <dgm:pt modelId="{5015E0C7-6765-464F-AF7C-28059207C7FC}" type="parTrans" cxnId="{B3E41AD6-A0FA-4D26-8250-1CD4CCBDB87B}">
      <dgm:prSet/>
      <dgm:spPr/>
      <dgm:t>
        <a:bodyPr/>
        <a:lstStyle/>
        <a:p>
          <a:endParaRPr lang="en-US"/>
        </a:p>
      </dgm:t>
    </dgm:pt>
    <dgm:pt modelId="{D00DEB36-AAE2-4F1D-8DE5-E25FC4BA9BD0}" type="sibTrans" cxnId="{B3E41AD6-A0FA-4D26-8250-1CD4CCBDB87B}">
      <dgm:prSet/>
      <dgm:spPr/>
      <dgm:t>
        <a:bodyPr/>
        <a:lstStyle/>
        <a:p>
          <a:endParaRPr lang="en-US"/>
        </a:p>
      </dgm:t>
    </dgm:pt>
    <dgm:pt modelId="{E0911C38-83F5-4832-BDD7-6D59C5E45A45}">
      <dgm:prSet/>
      <dgm:spPr/>
      <dgm:t>
        <a:bodyPr/>
        <a:lstStyle/>
        <a:p>
          <a:pPr>
            <a:lnSpc>
              <a:spcPct val="100000"/>
            </a:lnSpc>
          </a:pPr>
          <a:r>
            <a:rPr lang="en-CA" b="0" i="0"/>
            <a:t>Prioritization: Prioritize requirements based on their importance and criticality to the project's success. This helps in making informed decisions during the development process.</a:t>
          </a:r>
          <a:endParaRPr lang="en-US"/>
        </a:p>
      </dgm:t>
    </dgm:pt>
    <dgm:pt modelId="{00BA8B5B-D414-4D56-8B3E-826293EB8C70}" type="parTrans" cxnId="{FD9254EC-2ECF-462C-BFFA-94320C61DD43}">
      <dgm:prSet/>
      <dgm:spPr/>
      <dgm:t>
        <a:bodyPr/>
        <a:lstStyle/>
        <a:p>
          <a:endParaRPr lang="en-US"/>
        </a:p>
      </dgm:t>
    </dgm:pt>
    <dgm:pt modelId="{99969143-B663-4FC2-AD85-AE7E6CD7A7A4}" type="sibTrans" cxnId="{FD9254EC-2ECF-462C-BFFA-94320C61DD43}">
      <dgm:prSet/>
      <dgm:spPr/>
      <dgm:t>
        <a:bodyPr/>
        <a:lstStyle/>
        <a:p>
          <a:endParaRPr lang="en-US"/>
        </a:p>
      </dgm:t>
    </dgm:pt>
    <dgm:pt modelId="{92237E5E-B1A5-47DD-9504-A4BD3D529426}" type="pres">
      <dgm:prSet presAssocID="{442691EE-3061-4AEA-B805-0210E9608E02}" presName="root" presStyleCnt="0">
        <dgm:presLayoutVars>
          <dgm:dir/>
          <dgm:resizeHandles val="exact"/>
        </dgm:presLayoutVars>
      </dgm:prSet>
      <dgm:spPr/>
    </dgm:pt>
    <dgm:pt modelId="{772C5E97-1596-4072-9138-56A0310328EB}" type="pres">
      <dgm:prSet presAssocID="{D1580442-B39D-4A3E-8613-D921AA1CF715}" presName="compNode" presStyleCnt="0"/>
      <dgm:spPr/>
    </dgm:pt>
    <dgm:pt modelId="{10FAAC51-F7F4-417F-8F54-1953B7DB8D4E}" type="pres">
      <dgm:prSet presAssocID="{D1580442-B39D-4A3E-8613-D921AA1CF715}" presName="bgRect" presStyleLbl="bgShp" presStyleIdx="0" presStyleCnt="4"/>
      <dgm:spPr/>
    </dgm:pt>
    <dgm:pt modelId="{6DD76A3F-3744-442A-ADF0-C8B66C4CD074}" type="pres">
      <dgm:prSet presAssocID="{D1580442-B39D-4A3E-8613-D921AA1CF7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B6DE8C6-14BE-48CB-BFBB-D3232AE4E7AE}" type="pres">
      <dgm:prSet presAssocID="{D1580442-B39D-4A3E-8613-D921AA1CF715}" presName="spaceRect" presStyleCnt="0"/>
      <dgm:spPr/>
    </dgm:pt>
    <dgm:pt modelId="{49C044AD-9544-49E5-822F-792490F41439}" type="pres">
      <dgm:prSet presAssocID="{D1580442-B39D-4A3E-8613-D921AA1CF715}" presName="parTx" presStyleLbl="revTx" presStyleIdx="0" presStyleCnt="4">
        <dgm:presLayoutVars>
          <dgm:chMax val="0"/>
          <dgm:chPref val="0"/>
        </dgm:presLayoutVars>
      </dgm:prSet>
      <dgm:spPr/>
    </dgm:pt>
    <dgm:pt modelId="{F37C4029-A4AC-4E3C-B6BE-C228A8335A6F}" type="pres">
      <dgm:prSet presAssocID="{5F07FDE2-C85B-4A6F-A7C7-22977660C4DE}" presName="sibTrans" presStyleCnt="0"/>
      <dgm:spPr/>
    </dgm:pt>
    <dgm:pt modelId="{ACB33C97-AF60-48FF-B95B-E5AC8C94F24F}" type="pres">
      <dgm:prSet presAssocID="{0B3EFA76-C6BA-42AD-89FF-13489A8FB4E7}" presName="compNode" presStyleCnt="0"/>
      <dgm:spPr/>
    </dgm:pt>
    <dgm:pt modelId="{F963D425-98E8-4967-81D6-B9550DBEFD8E}" type="pres">
      <dgm:prSet presAssocID="{0B3EFA76-C6BA-42AD-89FF-13489A8FB4E7}" presName="bgRect" presStyleLbl="bgShp" presStyleIdx="1" presStyleCnt="4"/>
      <dgm:spPr/>
    </dgm:pt>
    <dgm:pt modelId="{B89A216F-8BF1-458D-A2C6-8913798CAAD3}" type="pres">
      <dgm:prSet presAssocID="{0B3EFA76-C6BA-42AD-89FF-13489A8FB4E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ingle gear"/>
        </a:ext>
      </dgm:extLst>
    </dgm:pt>
    <dgm:pt modelId="{D8D6BBAE-0752-4A6F-8FB4-BAF11766B51C}" type="pres">
      <dgm:prSet presAssocID="{0B3EFA76-C6BA-42AD-89FF-13489A8FB4E7}" presName="spaceRect" presStyleCnt="0"/>
      <dgm:spPr/>
    </dgm:pt>
    <dgm:pt modelId="{E7D2E27A-8A9D-4417-8D58-C40465B4CC6C}" type="pres">
      <dgm:prSet presAssocID="{0B3EFA76-C6BA-42AD-89FF-13489A8FB4E7}" presName="parTx" presStyleLbl="revTx" presStyleIdx="1" presStyleCnt="4">
        <dgm:presLayoutVars>
          <dgm:chMax val="0"/>
          <dgm:chPref val="0"/>
        </dgm:presLayoutVars>
      </dgm:prSet>
      <dgm:spPr/>
    </dgm:pt>
    <dgm:pt modelId="{1BC6D9EF-8787-4F74-B91B-206CB8CFE0C2}" type="pres">
      <dgm:prSet presAssocID="{10F06683-D367-49AB-956B-339268C16238}" presName="sibTrans" presStyleCnt="0"/>
      <dgm:spPr/>
    </dgm:pt>
    <dgm:pt modelId="{894ACA9A-6B37-4077-8BF0-E67B5D1D7BBD}" type="pres">
      <dgm:prSet presAssocID="{792B164C-F7B5-4E00-9180-4C146B5F7C4E}" presName="compNode" presStyleCnt="0"/>
      <dgm:spPr/>
    </dgm:pt>
    <dgm:pt modelId="{C506EF70-724F-4C8F-8C54-6A113652706A}" type="pres">
      <dgm:prSet presAssocID="{792B164C-F7B5-4E00-9180-4C146B5F7C4E}" presName="bgRect" presStyleLbl="bgShp" presStyleIdx="2" presStyleCnt="4"/>
      <dgm:spPr/>
    </dgm:pt>
    <dgm:pt modelId="{80BB72D6-6694-49BD-8F8C-A41A122D07CD}" type="pres">
      <dgm:prSet presAssocID="{792B164C-F7B5-4E00-9180-4C146B5F7C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BB2D3441-D9E9-4C95-A7BE-8F9F7867C103}" type="pres">
      <dgm:prSet presAssocID="{792B164C-F7B5-4E00-9180-4C146B5F7C4E}" presName="spaceRect" presStyleCnt="0"/>
      <dgm:spPr/>
    </dgm:pt>
    <dgm:pt modelId="{3BB5E581-45E5-4CE1-A675-DA3EE185ECA2}" type="pres">
      <dgm:prSet presAssocID="{792B164C-F7B5-4E00-9180-4C146B5F7C4E}" presName="parTx" presStyleLbl="revTx" presStyleIdx="2" presStyleCnt="4">
        <dgm:presLayoutVars>
          <dgm:chMax val="0"/>
          <dgm:chPref val="0"/>
        </dgm:presLayoutVars>
      </dgm:prSet>
      <dgm:spPr/>
    </dgm:pt>
    <dgm:pt modelId="{880025B7-7CDB-4558-9C12-E5EE6DE3EA8B}" type="pres">
      <dgm:prSet presAssocID="{D00DEB36-AAE2-4F1D-8DE5-E25FC4BA9BD0}" presName="sibTrans" presStyleCnt="0"/>
      <dgm:spPr/>
    </dgm:pt>
    <dgm:pt modelId="{71DF345A-019F-4707-91F4-D753D3949689}" type="pres">
      <dgm:prSet presAssocID="{E0911C38-83F5-4832-BDD7-6D59C5E45A45}" presName="compNode" presStyleCnt="0"/>
      <dgm:spPr/>
    </dgm:pt>
    <dgm:pt modelId="{807A26B5-D801-4D16-AE77-A28EF1D70DCE}" type="pres">
      <dgm:prSet presAssocID="{E0911C38-83F5-4832-BDD7-6D59C5E45A45}" presName="bgRect" presStyleLbl="bgShp" presStyleIdx="3" presStyleCnt="4"/>
      <dgm:spPr/>
    </dgm:pt>
    <dgm:pt modelId="{1409C51A-2053-42A0-A8C6-A55BD593BA36}" type="pres">
      <dgm:prSet presAssocID="{E0911C38-83F5-4832-BDD7-6D59C5E45A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Checklist"/>
        </a:ext>
      </dgm:extLst>
    </dgm:pt>
    <dgm:pt modelId="{4DD97591-535F-407B-8C8C-010E43C261D4}" type="pres">
      <dgm:prSet presAssocID="{E0911C38-83F5-4832-BDD7-6D59C5E45A45}" presName="spaceRect" presStyleCnt="0"/>
      <dgm:spPr/>
    </dgm:pt>
    <dgm:pt modelId="{760F3CC8-B6FA-49FA-B6F7-A29BBCFA070D}" type="pres">
      <dgm:prSet presAssocID="{E0911C38-83F5-4832-BDD7-6D59C5E45A45}" presName="parTx" presStyleLbl="revTx" presStyleIdx="3" presStyleCnt="4">
        <dgm:presLayoutVars>
          <dgm:chMax val="0"/>
          <dgm:chPref val="0"/>
        </dgm:presLayoutVars>
      </dgm:prSet>
      <dgm:spPr/>
    </dgm:pt>
  </dgm:ptLst>
  <dgm:cxnLst>
    <dgm:cxn modelId="{08E53D0C-EC4C-409F-AD75-8B8932BC35D3}" srcId="{442691EE-3061-4AEA-B805-0210E9608E02}" destId="{D1580442-B39D-4A3E-8613-D921AA1CF715}" srcOrd="0" destOrd="0" parTransId="{84984886-1FDD-4656-B058-33A4CD159F25}" sibTransId="{5F07FDE2-C85B-4A6F-A7C7-22977660C4DE}"/>
    <dgm:cxn modelId="{95E9EB6D-5B94-4DA1-9896-BE9E1EE579D9}" type="presOf" srcId="{0B3EFA76-C6BA-42AD-89FF-13489A8FB4E7}" destId="{E7D2E27A-8A9D-4417-8D58-C40465B4CC6C}" srcOrd="0" destOrd="0" presId="urn:microsoft.com/office/officeart/2018/2/layout/IconVerticalSolidList"/>
    <dgm:cxn modelId="{6C19ABA4-F3E4-46F9-BF49-756BCF33B0A4}" type="presOf" srcId="{792B164C-F7B5-4E00-9180-4C146B5F7C4E}" destId="{3BB5E581-45E5-4CE1-A675-DA3EE185ECA2}" srcOrd="0" destOrd="0" presId="urn:microsoft.com/office/officeart/2018/2/layout/IconVerticalSolidList"/>
    <dgm:cxn modelId="{0DFD2EBB-73B4-4811-81A4-289C6B69845D}" type="presOf" srcId="{442691EE-3061-4AEA-B805-0210E9608E02}" destId="{92237E5E-B1A5-47DD-9504-A4BD3D529426}" srcOrd="0" destOrd="0" presId="urn:microsoft.com/office/officeart/2018/2/layout/IconVerticalSolidList"/>
    <dgm:cxn modelId="{B3E41AD6-A0FA-4D26-8250-1CD4CCBDB87B}" srcId="{442691EE-3061-4AEA-B805-0210E9608E02}" destId="{792B164C-F7B5-4E00-9180-4C146B5F7C4E}" srcOrd="2" destOrd="0" parTransId="{5015E0C7-6765-464F-AF7C-28059207C7FC}" sibTransId="{D00DEB36-AAE2-4F1D-8DE5-E25FC4BA9BD0}"/>
    <dgm:cxn modelId="{F57FCAE5-BF7C-4E41-B235-454C3E59C550}" srcId="{442691EE-3061-4AEA-B805-0210E9608E02}" destId="{0B3EFA76-C6BA-42AD-89FF-13489A8FB4E7}" srcOrd="1" destOrd="0" parTransId="{B32A3F9F-3619-477F-946F-9D5B02810B26}" sibTransId="{10F06683-D367-49AB-956B-339268C16238}"/>
    <dgm:cxn modelId="{4DA4F4EA-0D25-4392-B416-6D68F6846D71}" type="presOf" srcId="{E0911C38-83F5-4832-BDD7-6D59C5E45A45}" destId="{760F3CC8-B6FA-49FA-B6F7-A29BBCFA070D}" srcOrd="0" destOrd="0" presId="urn:microsoft.com/office/officeart/2018/2/layout/IconVerticalSolidList"/>
    <dgm:cxn modelId="{FD9254EC-2ECF-462C-BFFA-94320C61DD43}" srcId="{442691EE-3061-4AEA-B805-0210E9608E02}" destId="{E0911C38-83F5-4832-BDD7-6D59C5E45A45}" srcOrd="3" destOrd="0" parTransId="{00BA8B5B-D414-4D56-8B3E-826293EB8C70}" sibTransId="{99969143-B663-4FC2-AD85-AE7E6CD7A7A4}"/>
    <dgm:cxn modelId="{C54139F0-F840-4F23-9436-96B69AB65C4F}" type="presOf" srcId="{D1580442-B39D-4A3E-8613-D921AA1CF715}" destId="{49C044AD-9544-49E5-822F-792490F41439}" srcOrd="0" destOrd="0" presId="urn:microsoft.com/office/officeart/2018/2/layout/IconVerticalSolidList"/>
    <dgm:cxn modelId="{559050F4-98C3-473C-8BAA-C5B6311019C8}" type="presParOf" srcId="{92237E5E-B1A5-47DD-9504-A4BD3D529426}" destId="{772C5E97-1596-4072-9138-56A0310328EB}" srcOrd="0" destOrd="0" presId="urn:microsoft.com/office/officeart/2018/2/layout/IconVerticalSolidList"/>
    <dgm:cxn modelId="{9C7002EA-8916-4AB8-805D-A334BC8D2C8D}" type="presParOf" srcId="{772C5E97-1596-4072-9138-56A0310328EB}" destId="{10FAAC51-F7F4-417F-8F54-1953B7DB8D4E}" srcOrd="0" destOrd="0" presId="urn:microsoft.com/office/officeart/2018/2/layout/IconVerticalSolidList"/>
    <dgm:cxn modelId="{1427EC18-F0DF-479A-BBAB-F780E7330AFC}" type="presParOf" srcId="{772C5E97-1596-4072-9138-56A0310328EB}" destId="{6DD76A3F-3744-442A-ADF0-C8B66C4CD074}" srcOrd="1" destOrd="0" presId="urn:microsoft.com/office/officeart/2018/2/layout/IconVerticalSolidList"/>
    <dgm:cxn modelId="{1D91D440-C5BC-45CB-9B38-60C14661ADB5}" type="presParOf" srcId="{772C5E97-1596-4072-9138-56A0310328EB}" destId="{8B6DE8C6-14BE-48CB-BFBB-D3232AE4E7AE}" srcOrd="2" destOrd="0" presId="urn:microsoft.com/office/officeart/2018/2/layout/IconVerticalSolidList"/>
    <dgm:cxn modelId="{CD747BD2-4DE8-4DE2-B500-74F7D19E0D2D}" type="presParOf" srcId="{772C5E97-1596-4072-9138-56A0310328EB}" destId="{49C044AD-9544-49E5-822F-792490F41439}" srcOrd="3" destOrd="0" presId="urn:microsoft.com/office/officeart/2018/2/layout/IconVerticalSolidList"/>
    <dgm:cxn modelId="{A3EA5B97-10B8-433E-974E-0EB3379179CA}" type="presParOf" srcId="{92237E5E-B1A5-47DD-9504-A4BD3D529426}" destId="{F37C4029-A4AC-4E3C-B6BE-C228A8335A6F}" srcOrd="1" destOrd="0" presId="urn:microsoft.com/office/officeart/2018/2/layout/IconVerticalSolidList"/>
    <dgm:cxn modelId="{93013C66-745E-49F6-958C-6BB214EA95F8}" type="presParOf" srcId="{92237E5E-B1A5-47DD-9504-A4BD3D529426}" destId="{ACB33C97-AF60-48FF-B95B-E5AC8C94F24F}" srcOrd="2" destOrd="0" presId="urn:microsoft.com/office/officeart/2018/2/layout/IconVerticalSolidList"/>
    <dgm:cxn modelId="{52B6DCEF-1B18-42CB-B632-3FB6F9B92017}" type="presParOf" srcId="{ACB33C97-AF60-48FF-B95B-E5AC8C94F24F}" destId="{F963D425-98E8-4967-81D6-B9550DBEFD8E}" srcOrd="0" destOrd="0" presId="urn:microsoft.com/office/officeart/2018/2/layout/IconVerticalSolidList"/>
    <dgm:cxn modelId="{81CD7141-0EBF-48E1-8B32-B72F91C90A59}" type="presParOf" srcId="{ACB33C97-AF60-48FF-B95B-E5AC8C94F24F}" destId="{B89A216F-8BF1-458D-A2C6-8913798CAAD3}" srcOrd="1" destOrd="0" presId="urn:microsoft.com/office/officeart/2018/2/layout/IconVerticalSolidList"/>
    <dgm:cxn modelId="{67242830-5365-4677-8602-909CF8BF0519}" type="presParOf" srcId="{ACB33C97-AF60-48FF-B95B-E5AC8C94F24F}" destId="{D8D6BBAE-0752-4A6F-8FB4-BAF11766B51C}" srcOrd="2" destOrd="0" presId="urn:microsoft.com/office/officeart/2018/2/layout/IconVerticalSolidList"/>
    <dgm:cxn modelId="{E9FF6C3B-FFEF-4613-B9B5-BA558550A9E5}" type="presParOf" srcId="{ACB33C97-AF60-48FF-B95B-E5AC8C94F24F}" destId="{E7D2E27A-8A9D-4417-8D58-C40465B4CC6C}" srcOrd="3" destOrd="0" presId="urn:microsoft.com/office/officeart/2018/2/layout/IconVerticalSolidList"/>
    <dgm:cxn modelId="{F722106E-DE70-49BC-8537-05B08A30428D}" type="presParOf" srcId="{92237E5E-B1A5-47DD-9504-A4BD3D529426}" destId="{1BC6D9EF-8787-4F74-B91B-206CB8CFE0C2}" srcOrd="3" destOrd="0" presId="urn:microsoft.com/office/officeart/2018/2/layout/IconVerticalSolidList"/>
    <dgm:cxn modelId="{5E4F9E8D-9C13-418D-9962-8F85EDC19378}" type="presParOf" srcId="{92237E5E-B1A5-47DD-9504-A4BD3D529426}" destId="{894ACA9A-6B37-4077-8BF0-E67B5D1D7BBD}" srcOrd="4" destOrd="0" presId="urn:microsoft.com/office/officeart/2018/2/layout/IconVerticalSolidList"/>
    <dgm:cxn modelId="{17C4A529-7E02-4471-940F-C67106D1A4D2}" type="presParOf" srcId="{894ACA9A-6B37-4077-8BF0-E67B5D1D7BBD}" destId="{C506EF70-724F-4C8F-8C54-6A113652706A}" srcOrd="0" destOrd="0" presId="urn:microsoft.com/office/officeart/2018/2/layout/IconVerticalSolidList"/>
    <dgm:cxn modelId="{ECD437BE-3AE0-41F9-A94E-B1504AFAE980}" type="presParOf" srcId="{894ACA9A-6B37-4077-8BF0-E67B5D1D7BBD}" destId="{80BB72D6-6694-49BD-8F8C-A41A122D07CD}" srcOrd="1" destOrd="0" presId="urn:microsoft.com/office/officeart/2018/2/layout/IconVerticalSolidList"/>
    <dgm:cxn modelId="{5DB00DC5-14F2-4FAE-A0BA-EB5FE580C56E}" type="presParOf" srcId="{894ACA9A-6B37-4077-8BF0-E67B5D1D7BBD}" destId="{BB2D3441-D9E9-4C95-A7BE-8F9F7867C103}" srcOrd="2" destOrd="0" presId="urn:microsoft.com/office/officeart/2018/2/layout/IconVerticalSolidList"/>
    <dgm:cxn modelId="{DF28F9A4-B62A-4F4B-8520-0DB6C6F906B6}" type="presParOf" srcId="{894ACA9A-6B37-4077-8BF0-E67B5D1D7BBD}" destId="{3BB5E581-45E5-4CE1-A675-DA3EE185ECA2}" srcOrd="3" destOrd="0" presId="urn:microsoft.com/office/officeart/2018/2/layout/IconVerticalSolidList"/>
    <dgm:cxn modelId="{F0760ABF-F8CF-4C69-AD93-D815B69CE644}" type="presParOf" srcId="{92237E5E-B1A5-47DD-9504-A4BD3D529426}" destId="{880025B7-7CDB-4558-9C12-E5EE6DE3EA8B}" srcOrd="5" destOrd="0" presId="urn:microsoft.com/office/officeart/2018/2/layout/IconVerticalSolidList"/>
    <dgm:cxn modelId="{2EEEF472-F941-40EF-812C-D14ECD255656}" type="presParOf" srcId="{92237E5E-B1A5-47DD-9504-A4BD3D529426}" destId="{71DF345A-019F-4707-91F4-D753D3949689}" srcOrd="6" destOrd="0" presId="urn:microsoft.com/office/officeart/2018/2/layout/IconVerticalSolidList"/>
    <dgm:cxn modelId="{E6123A69-A2CD-4316-9AAB-6A5B35DBEADF}" type="presParOf" srcId="{71DF345A-019F-4707-91F4-D753D3949689}" destId="{807A26B5-D801-4D16-AE77-A28EF1D70DCE}" srcOrd="0" destOrd="0" presId="urn:microsoft.com/office/officeart/2018/2/layout/IconVerticalSolidList"/>
    <dgm:cxn modelId="{B81BEC9D-B797-455E-831D-F27639A47302}" type="presParOf" srcId="{71DF345A-019F-4707-91F4-D753D3949689}" destId="{1409C51A-2053-42A0-A8C6-A55BD593BA36}" srcOrd="1" destOrd="0" presId="urn:microsoft.com/office/officeart/2018/2/layout/IconVerticalSolidList"/>
    <dgm:cxn modelId="{383C1D35-2886-4CAE-8F62-F086A0640220}" type="presParOf" srcId="{71DF345A-019F-4707-91F4-D753D3949689}" destId="{4DD97591-535F-407B-8C8C-010E43C261D4}" srcOrd="2" destOrd="0" presId="urn:microsoft.com/office/officeart/2018/2/layout/IconVerticalSolidList"/>
    <dgm:cxn modelId="{45CB3029-780B-4E58-B469-D3B3FDA91752}" type="presParOf" srcId="{71DF345A-019F-4707-91F4-D753D3949689}" destId="{760F3CC8-B6FA-49FA-B6F7-A29BBCFA07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052E6A-9836-4269-87CB-866CE5E1D8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8F666D-C092-4A4E-BDFE-A91F08DA4DD8}">
      <dgm:prSet/>
      <dgm:spPr/>
      <dgm:t>
        <a:bodyPr/>
        <a:lstStyle/>
        <a:p>
          <a:pPr>
            <a:lnSpc>
              <a:spcPct val="100000"/>
            </a:lnSpc>
          </a:pPr>
          <a:r>
            <a:rPr lang="en-CA" b="0" i="0"/>
            <a:t>Architectural design in software development refers to defining the high-level structure and organization of a software system or application.</a:t>
          </a:r>
          <a:endParaRPr lang="en-US"/>
        </a:p>
      </dgm:t>
    </dgm:pt>
    <dgm:pt modelId="{C8FCE929-AE17-486F-8E29-CF82C5C192C4}" type="parTrans" cxnId="{847A8DE5-87DC-43AD-AEE3-0454E858A41E}">
      <dgm:prSet/>
      <dgm:spPr/>
      <dgm:t>
        <a:bodyPr/>
        <a:lstStyle/>
        <a:p>
          <a:endParaRPr lang="en-US"/>
        </a:p>
      </dgm:t>
    </dgm:pt>
    <dgm:pt modelId="{1533242C-86EC-447D-8AC8-3E83DC6062BD}" type="sibTrans" cxnId="{847A8DE5-87DC-43AD-AEE3-0454E858A41E}">
      <dgm:prSet/>
      <dgm:spPr/>
      <dgm:t>
        <a:bodyPr/>
        <a:lstStyle/>
        <a:p>
          <a:endParaRPr lang="en-US"/>
        </a:p>
      </dgm:t>
    </dgm:pt>
    <dgm:pt modelId="{7CFCBFF7-9BB6-45D3-A146-F6EC99AAEEF6}">
      <dgm:prSet/>
      <dgm:spPr/>
      <dgm:t>
        <a:bodyPr/>
        <a:lstStyle/>
        <a:p>
          <a:pPr>
            <a:lnSpc>
              <a:spcPct val="100000"/>
            </a:lnSpc>
          </a:pPr>
          <a:r>
            <a:rPr lang="en-CA" b="1" i="0"/>
            <a:t>System Components</a:t>
          </a:r>
          <a:r>
            <a:rPr lang="en-CA" b="0" i="0"/>
            <a:t>: Identifying the software system’s primary building blocks or components. These components could include modules, services, databases, user interfaces, and external integrations.</a:t>
          </a:r>
          <a:endParaRPr lang="en-US"/>
        </a:p>
      </dgm:t>
    </dgm:pt>
    <dgm:pt modelId="{4D811551-12D0-485A-BD85-FF8A486AE5F9}" type="parTrans" cxnId="{C7ADD469-B820-4145-8B22-F34AB661B48E}">
      <dgm:prSet/>
      <dgm:spPr/>
      <dgm:t>
        <a:bodyPr/>
        <a:lstStyle/>
        <a:p>
          <a:endParaRPr lang="en-US"/>
        </a:p>
      </dgm:t>
    </dgm:pt>
    <dgm:pt modelId="{5F87C62B-9E97-4E46-A8E2-A370C30BC8C1}" type="sibTrans" cxnId="{C7ADD469-B820-4145-8B22-F34AB661B48E}">
      <dgm:prSet/>
      <dgm:spPr/>
      <dgm:t>
        <a:bodyPr/>
        <a:lstStyle/>
        <a:p>
          <a:endParaRPr lang="en-US"/>
        </a:p>
      </dgm:t>
    </dgm:pt>
    <dgm:pt modelId="{CF270E1C-269B-4862-87A5-367B91236300}">
      <dgm:prSet/>
      <dgm:spPr/>
      <dgm:t>
        <a:bodyPr/>
        <a:lstStyle/>
        <a:p>
          <a:pPr>
            <a:lnSpc>
              <a:spcPct val="100000"/>
            </a:lnSpc>
          </a:pPr>
          <a:r>
            <a:rPr lang="en-CA" b="1" i="0"/>
            <a:t>Component Interaction</a:t>
          </a:r>
          <a:r>
            <a:rPr lang="en-CA" b="0" i="0"/>
            <a:t>: Determining how these components interact with each other. This includes defining communication patterns, data flows, and interaction protocols.</a:t>
          </a:r>
          <a:endParaRPr lang="en-US"/>
        </a:p>
      </dgm:t>
    </dgm:pt>
    <dgm:pt modelId="{869C95FD-011F-42C2-8A63-163CBDAC28D1}" type="parTrans" cxnId="{3EE046A3-9510-47A2-A3FE-19944D94A478}">
      <dgm:prSet/>
      <dgm:spPr/>
      <dgm:t>
        <a:bodyPr/>
        <a:lstStyle/>
        <a:p>
          <a:endParaRPr lang="en-US"/>
        </a:p>
      </dgm:t>
    </dgm:pt>
    <dgm:pt modelId="{C366B35E-A5DF-42B4-8C71-AB15AD70CD9E}" type="sibTrans" cxnId="{3EE046A3-9510-47A2-A3FE-19944D94A478}">
      <dgm:prSet/>
      <dgm:spPr/>
      <dgm:t>
        <a:bodyPr/>
        <a:lstStyle/>
        <a:p>
          <a:endParaRPr lang="en-US"/>
        </a:p>
      </dgm:t>
    </dgm:pt>
    <dgm:pt modelId="{2AC0A071-D85C-4282-A6E6-E9272638CF9D}">
      <dgm:prSet/>
      <dgm:spPr/>
      <dgm:t>
        <a:bodyPr/>
        <a:lstStyle/>
        <a:p>
          <a:pPr>
            <a:lnSpc>
              <a:spcPct val="100000"/>
            </a:lnSpc>
          </a:pPr>
          <a:r>
            <a:rPr lang="en-CA" b="1" i="0"/>
            <a:t>Data Management</a:t>
          </a:r>
          <a:r>
            <a:rPr lang="en-CA" b="0" i="0"/>
            <a:t>: Deciding how data will be stored, accessed, and manipulated within the system. This involves choosing databases, defining data structures, and establishing data relationships.</a:t>
          </a:r>
          <a:endParaRPr lang="en-US"/>
        </a:p>
      </dgm:t>
    </dgm:pt>
    <dgm:pt modelId="{7543D4B4-E1CE-4A65-8E97-B03D88FAF50C}" type="parTrans" cxnId="{0F10525F-F4C2-422E-96AE-A767D9B76700}">
      <dgm:prSet/>
      <dgm:spPr/>
      <dgm:t>
        <a:bodyPr/>
        <a:lstStyle/>
        <a:p>
          <a:endParaRPr lang="en-US"/>
        </a:p>
      </dgm:t>
    </dgm:pt>
    <dgm:pt modelId="{B138B837-C1E6-47B6-9D9D-59C751FECDBC}" type="sibTrans" cxnId="{0F10525F-F4C2-422E-96AE-A767D9B76700}">
      <dgm:prSet/>
      <dgm:spPr/>
      <dgm:t>
        <a:bodyPr/>
        <a:lstStyle/>
        <a:p>
          <a:endParaRPr lang="en-US"/>
        </a:p>
      </dgm:t>
    </dgm:pt>
    <dgm:pt modelId="{852EA226-7BFC-474D-99B5-EF6740A4F3D8}" type="pres">
      <dgm:prSet presAssocID="{83052E6A-9836-4269-87CB-866CE5E1D82E}" presName="root" presStyleCnt="0">
        <dgm:presLayoutVars>
          <dgm:dir/>
          <dgm:resizeHandles val="exact"/>
        </dgm:presLayoutVars>
      </dgm:prSet>
      <dgm:spPr/>
    </dgm:pt>
    <dgm:pt modelId="{B0DBE128-8F57-459E-B5DC-5FCD8FEB7487}" type="pres">
      <dgm:prSet presAssocID="{768F666D-C092-4A4E-BDFE-A91F08DA4DD8}" presName="compNode" presStyleCnt="0"/>
      <dgm:spPr/>
    </dgm:pt>
    <dgm:pt modelId="{87BFC084-B6BF-417C-A1FB-F093BA00B6D2}" type="pres">
      <dgm:prSet presAssocID="{768F666D-C092-4A4E-BDFE-A91F08DA4DD8}" presName="bgRect" presStyleLbl="bgShp" presStyleIdx="0" presStyleCnt="4"/>
      <dgm:spPr/>
    </dgm:pt>
    <dgm:pt modelId="{EFB83D5F-7820-4607-AC30-07A12D276C53}" type="pres">
      <dgm:prSet presAssocID="{768F666D-C092-4A4E-BDFE-A91F08DA4D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E8091F47-FA55-42E4-B054-41044D70C55C}" type="pres">
      <dgm:prSet presAssocID="{768F666D-C092-4A4E-BDFE-A91F08DA4DD8}" presName="spaceRect" presStyleCnt="0"/>
      <dgm:spPr/>
    </dgm:pt>
    <dgm:pt modelId="{399B656B-21DC-4126-AF19-659F5EB402D8}" type="pres">
      <dgm:prSet presAssocID="{768F666D-C092-4A4E-BDFE-A91F08DA4DD8}" presName="parTx" presStyleLbl="revTx" presStyleIdx="0" presStyleCnt="4">
        <dgm:presLayoutVars>
          <dgm:chMax val="0"/>
          <dgm:chPref val="0"/>
        </dgm:presLayoutVars>
      </dgm:prSet>
      <dgm:spPr/>
    </dgm:pt>
    <dgm:pt modelId="{13EDFBB7-FB7E-4DA3-8106-A07204721ECC}" type="pres">
      <dgm:prSet presAssocID="{1533242C-86EC-447D-8AC8-3E83DC6062BD}" presName="sibTrans" presStyleCnt="0"/>
      <dgm:spPr/>
    </dgm:pt>
    <dgm:pt modelId="{F24A76D0-89D9-4028-9B43-9B15267AF2BD}" type="pres">
      <dgm:prSet presAssocID="{7CFCBFF7-9BB6-45D3-A146-F6EC99AAEEF6}" presName="compNode" presStyleCnt="0"/>
      <dgm:spPr/>
    </dgm:pt>
    <dgm:pt modelId="{869D2CC8-E4C2-432F-84BE-132B717D70BF}" type="pres">
      <dgm:prSet presAssocID="{7CFCBFF7-9BB6-45D3-A146-F6EC99AAEEF6}" presName="bgRect" presStyleLbl="bgShp" presStyleIdx="1" presStyleCnt="4"/>
      <dgm:spPr/>
    </dgm:pt>
    <dgm:pt modelId="{97D3A7A3-F000-43A7-A507-20EA09D83233}" type="pres">
      <dgm:prSet presAssocID="{7CFCBFF7-9BB6-45D3-A146-F6EC99AAEEF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C318CC8-0F27-4A47-BE6D-EED40B98CDD5}" type="pres">
      <dgm:prSet presAssocID="{7CFCBFF7-9BB6-45D3-A146-F6EC99AAEEF6}" presName="spaceRect" presStyleCnt="0"/>
      <dgm:spPr/>
    </dgm:pt>
    <dgm:pt modelId="{F23CEFC2-E4B1-44E7-B5DD-AD58532551FC}" type="pres">
      <dgm:prSet presAssocID="{7CFCBFF7-9BB6-45D3-A146-F6EC99AAEEF6}" presName="parTx" presStyleLbl="revTx" presStyleIdx="1" presStyleCnt="4">
        <dgm:presLayoutVars>
          <dgm:chMax val="0"/>
          <dgm:chPref val="0"/>
        </dgm:presLayoutVars>
      </dgm:prSet>
      <dgm:spPr/>
    </dgm:pt>
    <dgm:pt modelId="{E67B867F-6741-4E73-B88C-7BC051C3BD55}" type="pres">
      <dgm:prSet presAssocID="{5F87C62B-9E97-4E46-A8E2-A370C30BC8C1}" presName="sibTrans" presStyleCnt="0"/>
      <dgm:spPr/>
    </dgm:pt>
    <dgm:pt modelId="{25C2345F-4C75-41A2-AA3D-1EEDBC1B7E94}" type="pres">
      <dgm:prSet presAssocID="{CF270E1C-269B-4862-87A5-367B91236300}" presName="compNode" presStyleCnt="0"/>
      <dgm:spPr/>
    </dgm:pt>
    <dgm:pt modelId="{28FC2356-76BA-4C4F-83BA-1C6DD1B56FD4}" type="pres">
      <dgm:prSet presAssocID="{CF270E1C-269B-4862-87A5-367B91236300}" presName="bgRect" presStyleLbl="bgShp" presStyleIdx="2" presStyleCnt="4"/>
      <dgm:spPr/>
    </dgm:pt>
    <dgm:pt modelId="{BC2FA1CC-7821-489B-828A-181E6AC073E1}" type="pres">
      <dgm:prSet presAssocID="{CF270E1C-269B-4862-87A5-367B912363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EE1C51BC-CF91-403C-8D5C-3600CA2E3417}" type="pres">
      <dgm:prSet presAssocID="{CF270E1C-269B-4862-87A5-367B91236300}" presName="spaceRect" presStyleCnt="0"/>
      <dgm:spPr/>
    </dgm:pt>
    <dgm:pt modelId="{478D413A-4DF6-4400-BB56-ABC1A3BCF75E}" type="pres">
      <dgm:prSet presAssocID="{CF270E1C-269B-4862-87A5-367B91236300}" presName="parTx" presStyleLbl="revTx" presStyleIdx="2" presStyleCnt="4">
        <dgm:presLayoutVars>
          <dgm:chMax val="0"/>
          <dgm:chPref val="0"/>
        </dgm:presLayoutVars>
      </dgm:prSet>
      <dgm:spPr/>
    </dgm:pt>
    <dgm:pt modelId="{D7755E54-9F13-4CB3-BE65-89DE4CE3E8AE}" type="pres">
      <dgm:prSet presAssocID="{C366B35E-A5DF-42B4-8C71-AB15AD70CD9E}" presName="sibTrans" presStyleCnt="0"/>
      <dgm:spPr/>
    </dgm:pt>
    <dgm:pt modelId="{5B6C3FCA-ADB2-409C-98B2-7E87EF2C700A}" type="pres">
      <dgm:prSet presAssocID="{2AC0A071-D85C-4282-A6E6-E9272638CF9D}" presName="compNode" presStyleCnt="0"/>
      <dgm:spPr/>
    </dgm:pt>
    <dgm:pt modelId="{61D33FA3-4D41-49AE-8747-74C173E9A209}" type="pres">
      <dgm:prSet presAssocID="{2AC0A071-D85C-4282-A6E6-E9272638CF9D}" presName="bgRect" presStyleLbl="bgShp" presStyleIdx="3" presStyleCnt="4"/>
      <dgm:spPr/>
    </dgm:pt>
    <dgm:pt modelId="{51E0068F-0863-4B59-A6F4-C324B2C948B1}" type="pres">
      <dgm:prSet presAssocID="{2AC0A071-D85C-4282-A6E6-E9272638CF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476F9DD0-BD4A-46F8-A204-55763ED47A79}" type="pres">
      <dgm:prSet presAssocID="{2AC0A071-D85C-4282-A6E6-E9272638CF9D}" presName="spaceRect" presStyleCnt="0"/>
      <dgm:spPr/>
    </dgm:pt>
    <dgm:pt modelId="{98E71F36-0A25-4737-B6E2-1DC436092A57}" type="pres">
      <dgm:prSet presAssocID="{2AC0A071-D85C-4282-A6E6-E9272638CF9D}" presName="parTx" presStyleLbl="revTx" presStyleIdx="3" presStyleCnt="4">
        <dgm:presLayoutVars>
          <dgm:chMax val="0"/>
          <dgm:chPref val="0"/>
        </dgm:presLayoutVars>
      </dgm:prSet>
      <dgm:spPr/>
    </dgm:pt>
  </dgm:ptLst>
  <dgm:cxnLst>
    <dgm:cxn modelId="{FE09A309-6195-D242-82E9-B8A8C0B47741}" type="presOf" srcId="{CF270E1C-269B-4862-87A5-367B91236300}" destId="{478D413A-4DF6-4400-BB56-ABC1A3BCF75E}" srcOrd="0" destOrd="0" presId="urn:microsoft.com/office/officeart/2018/2/layout/IconVerticalSolidList"/>
    <dgm:cxn modelId="{0F10525F-F4C2-422E-96AE-A767D9B76700}" srcId="{83052E6A-9836-4269-87CB-866CE5E1D82E}" destId="{2AC0A071-D85C-4282-A6E6-E9272638CF9D}" srcOrd="3" destOrd="0" parTransId="{7543D4B4-E1CE-4A65-8E97-B03D88FAF50C}" sibTransId="{B138B837-C1E6-47B6-9D9D-59C751FECDBC}"/>
    <dgm:cxn modelId="{C7ADD469-B820-4145-8B22-F34AB661B48E}" srcId="{83052E6A-9836-4269-87CB-866CE5E1D82E}" destId="{7CFCBFF7-9BB6-45D3-A146-F6EC99AAEEF6}" srcOrd="1" destOrd="0" parTransId="{4D811551-12D0-485A-BD85-FF8A486AE5F9}" sibTransId="{5F87C62B-9E97-4E46-A8E2-A370C30BC8C1}"/>
    <dgm:cxn modelId="{3EE046A3-9510-47A2-A3FE-19944D94A478}" srcId="{83052E6A-9836-4269-87CB-866CE5E1D82E}" destId="{CF270E1C-269B-4862-87A5-367B91236300}" srcOrd="2" destOrd="0" parTransId="{869C95FD-011F-42C2-8A63-163CBDAC28D1}" sibTransId="{C366B35E-A5DF-42B4-8C71-AB15AD70CD9E}"/>
    <dgm:cxn modelId="{FEE99ECF-3001-CF42-89E8-87DC47FF9C27}" type="presOf" srcId="{2AC0A071-D85C-4282-A6E6-E9272638CF9D}" destId="{98E71F36-0A25-4737-B6E2-1DC436092A57}" srcOrd="0" destOrd="0" presId="urn:microsoft.com/office/officeart/2018/2/layout/IconVerticalSolidList"/>
    <dgm:cxn modelId="{439640D5-F785-AC46-9F90-A01E2ECD1DF0}" type="presOf" srcId="{83052E6A-9836-4269-87CB-866CE5E1D82E}" destId="{852EA226-7BFC-474D-99B5-EF6740A4F3D8}" srcOrd="0" destOrd="0" presId="urn:microsoft.com/office/officeart/2018/2/layout/IconVerticalSolidList"/>
    <dgm:cxn modelId="{D29F81D7-08CC-8349-BFD9-CAA37E13AB41}" type="presOf" srcId="{7CFCBFF7-9BB6-45D3-A146-F6EC99AAEEF6}" destId="{F23CEFC2-E4B1-44E7-B5DD-AD58532551FC}" srcOrd="0" destOrd="0" presId="urn:microsoft.com/office/officeart/2018/2/layout/IconVerticalSolidList"/>
    <dgm:cxn modelId="{A636B8DE-FB10-C64C-9EA7-E48281F4B3A8}" type="presOf" srcId="{768F666D-C092-4A4E-BDFE-A91F08DA4DD8}" destId="{399B656B-21DC-4126-AF19-659F5EB402D8}" srcOrd="0" destOrd="0" presId="urn:microsoft.com/office/officeart/2018/2/layout/IconVerticalSolidList"/>
    <dgm:cxn modelId="{847A8DE5-87DC-43AD-AEE3-0454E858A41E}" srcId="{83052E6A-9836-4269-87CB-866CE5E1D82E}" destId="{768F666D-C092-4A4E-BDFE-A91F08DA4DD8}" srcOrd="0" destOrd="0" parTransId="{C8FCE929-AE17-486F-8E29-CF82C5C192C4}" sibTransId="{1533242C-86EC-447D-8AC8-3E83DC6062BD}"/>
    <dgm:cxn modelId="{34B8A634-B220-D043-82BF-878FA38005C1}" type="presParOf" srcId="{852EA226-7BFC-474D-99B5-EF6740A4F3D8}" destId="{B0DBE128-8F57-459E-B5DC-5FCD8FEB7487}" srcOrd="0" destOrd="0" presId="urn:microsoft.com/office/officeart/2018/2/layout/IconVerticalSolidList"/>
    <dgm:cxn modelId="{02C38079-C874-F047-8EEC-09240B1F1842}" type="presParOf" srcId="{B0DBE128-8F57-459E-B5DC-5FCD8FEB7487}" destId="{87BFC084-B6BF-417C-A1FB-F093BA00B6D2}" srcOrd="0" destOrd="0" presId="urn:microsoft.com/office/officeart/2018/2/layout/IconVerticalSolidList"/>
    <dgm:cxn modelId="{EEB7F7F7-0BA4-5249-96BA-64F143D15E2A}" type="presParOf" srcId="{B0DBE128-8F57-459E-B5DC-5FCD8FEB7487}" destId="{EFB83D5F-7820-4607-AC30-07A12D276C53}" srcOrd="1" destOrd="0" presId="urn:microsoft.com/office/officeart/2018/2/layout/IconVerticalSolidList"/>
    <dgm:cxn modelId="{7B5E86CD-4E30-1047-82F2-B54DAB8B8BE7}" type="presParOf" srcId="{B0DBE128-8F57-459E-B5DC-5FCD8FEB7487}" destId="{E8091F47-FA55-42E4-B054-41044D70C55C}" srcOrd="2" destOrd="0" presId="urn:microsoft.com/office/officeart/2018/2/layout/IconVerticalSolidList"/>
    <dgm:cxn modelId="{053E1AFC-9B51-2844-A6CA-97DA64991E5C}" type="presParOf" srcId="{B0DBE128-8F57-459E-B5DC-5FCD8FEB7487}" destId="{399B656B-21DC-4126-AF19-659F5EB402D8}" srcOrd="3" destOrd="0" presId="urn:microsoft.com/office/officeart/2018/2/layout/IconVerticalSolidList"/>
    <dgm:cxn modelId="{CDF595FC-BD24-C342-BB65-B47338BBDA6C}" type="presParOf" srcId="{852EA226-7BFC-474D-99B5-EF6740A4F3D8}" destId="{13EDFBB7-FB7E-4DA3-8106-A07204721ECC}" srcOrd="1" destOrd="0" presId="urn:microsoft.com/office/officeart/2018/2/layout/IconVerticalSolidList"/>
    <dgm:cxn modelId="{43FB7DC5-A0D0-0046-9CC8-AA7310EE7F1A}" type="presParOf" srcId="{852EA226-7BFC-474D-99B5-EF6740A4F3D8}" destId="{F24A76D0-89D9-4028-9B43-9B15267AF2BD}" srcOrd="2" destOrd="0" presId="urn:microsoft.com/office/officeart/2018/2/layout/IconVerticalSolidList"/>
    <dgm:cxn modelId="{C09FF7C3-F54D-244F-91F3-358774A9B43C}" type="presParOf" srcId="{F24A76D0-89D9-4028-9B43-9B15267AF2BD}" destId="{869D2CC8-E4C2-432F-84BE-132B717D70BF}" srcOrd="0" destOrd="0" presId="urn:microsoft.com/office/officeart/2018/2/layout/IconVerticalSolidList"/>
    <dgm:cxn modelId="{E92F9A7E-9437-154C-9785-57D751D116A8}" type="presParOf" srcId="{F24A76D0-89D9-4028-9B43-9B15267AF2BD}" destId="{97D3A7A3-F000-43A7-A507-20EA09D83233}" srcOrd="1" destOrd="0" presId="urn:microsoft.com/office/officeart/2018/2/layout/IconVerticalSolidList"/>
    <dgm:cxn modelId="{C7F03890-97AE-9C46-B07A-792B558B85AA}" type="presParOf" srcId="{F24A76D0-89D9-4028-9B43-9B15267AF2BD}" destId="{0C318CC8-0F27-4A47-BE6D-EED40B98CDD5}" srcOrd="2" destOrd="0" presId="urn:microsoft.com/office/officeart/2018/2/layout/IconVerticalSolidList"/>
    <dgm:cxn modelId="{87090CA9-B8E6-BC41-BB96-C9283FFEF218}" type="presParOf" srcId="{F24A76D0-89D9-4028-9B43-9B15267AF2BD}" destId="{F23CEFC2-E4B1-44E7-B5DD-AD58532551FC}" srcOrd="3" destOrd="0" presId="urn:microsoft.com/office/officeart/2018/2/layout/IconVerticalSolidList"/>
    <dgm:cxn modelId="{4DF20C62-0DC2-6244-BB05-C126D733D0A2}" type="presParOf" srcId="{852EA226-7BFC-474D-99B5-EF6740A4F3D8}" destId="{E67B867F-6741-4E73-B88C-7BC051C3BD55}" srcOrd="3" destOrd="0" presId="urn:microsoft.com/office/officeart/2018/2/layout/IconVerticalSolidList"/>
    <dgm:cxn modelId="{A5619631-1620-A941-AD07-8255B3EA044A}" type="presParOf" srcId="{852EA226-7BFC-474D-99B5-EF6740A4F3D8}" destId="{25C2345F-4C75-41A2-AA3D-1EEDBC1B7E94}" srcOrd="4" destOrd="0" presId="urn:microsoft.com/office/officeart/2018/2/layout/IconVerticalSolidList"/>
    <dgm:cxn modelId="{CE08F7B3-B933-A040-B9B1-2B26FDF9FC41}" type="presParOf" srcId="{25C2345F-4C75-41A2-AA3D-1EEDBC1B7E94}" destId="{28FC2356-76BA-4C4F-83BA-1C6DD1B56FD4}" srcOrd="0" destOrd="0" presId="urn:microsoft.com/office/officeart/2018/2/layout/IconVerticalSolidList"/>
    <dgm:cxn modelId="{57B528F5-60BF-D64C-A0C9-DCE9C9B13DAB}" type="presParOf" srcId="{25C2345F-4C75-41A2-AA3D-1EEDBC1B7E94}" destId="{BC2FA1CC-7821-489B-828A-181E6AC073E1}" srcOrd="1" destOrd="0" presId="urn:microsoft.com/office/officeart/2018/2/layout/IconVerticalSolidList"/>
    <dgm:cxn modelId="{C18CBD3B-DF12-7345-B78F-117283D84212}" type="presParOf" srcId="{25C2345F-4C75-41A2-AA3D-1EEDBC1B7E94}" destId="{EE1C51BC-CF91-403C-8D5C-3600CA2E3417}" srcOrd="2" destOrd="0" presId="urn:microsoft.com/office/officeart/2018/2/layout/IconVerticalSolidList"/>
    <dgm:cxn modelId="{09819AE2-B8E5-3643-8E34-46C593B2A3D7}" type="presParOf" srcId="{25C2345F-4C75-41A2-AA3D-1EEDBC1B7E94}" destId="{478D413A-4DF6-4400-BB56-ABC1A3BCF75E}" srcOrd="3" destOrd="0" presId="urn:microsoft.com/office/officeart/2018/2/layout/IconVerticalSolidList"/>
    <dgm:cxn modelId="{8D1D1E0A-5B75-B840-87F5-D2F8FD9D6488}" type="presParOf" srcId="{852EA226-7BFC-474D-99B5-EF6740A4F3D8}" destId="{D7755E54-9F13-4CB3-BE65-89DE4CE3E8AE}" srcOrd="5" destOrd="0" presId="urn:microsoft.com/office/officeart/2018/2/layout/IconVerticalSolidList"/>
    <dgm:cxn modelId="{96F44E66-3483-9040-A38B-436C07B06376}" type="presParOf" srcId="{852EA226-7BFC-474D-99B5-EF6740A4F3D8}" destId="{5B6C3FCA-ADB2-409C-98B2-7E87EF2C700A}" srcOrd="6" destOrd="0" presId="urn:microsoft.com/office/officeart/2018/2/layout/IconVerticalSolidList"/>
    <dgm:cxn modelId="{F07575B1-ADAC-1247-92F9-6B7119A076B9}" type="presParOf" srcId="{5B6C3FCA-ADB2-409C-98B2-7E87EF2C700A}" destId="{61D33FA3-4D41-49AE-8747-74C173E9A209}" srcOrd="0" destOrd="0" presId="urn:microsoft.com/office/officeart/2018/2/layout/IconVerticalSolidList"/>
    <dgm:cxn modelId="{6A634659-1721-854B-A6A8-014E3E0A4EE5}" type="presParOf" srcId="{5B6C3FCA-ADB2-409C-98B2-7E87EF2C700A}" destId="{51E0068F-0863-4B59-A6F4-C324B2C948B1}" srcOrd="1" destOrd="0" presId="urn:microsoft.com/office/officeart/2018/2/layout/IconVerticalSolidList"/>
    <dgm:cxn modelId="{5FA295FD-8EDD-5B43-94F4-6B7ABD901161}" type="presParOf" srcId="{5B6C3FCA-ADB2-409C-98B2-7E87EF2C700A}" destId="{476F9DD0-BD4A-46F8-A204-55763ED47A79}" srcOrd="2" destOrd="0" presId="urn:microsoft.com/office/officeart/2018/2/layout/IconVerticalSolidList"/>
    <dgm:cxn modelId="{ED8ED82A-ADAF-B64A-BD65-9E9D5ED2EA5B}" type="presParOf" srcId="{5B6C3FCA-ADB2-409C-98B2-7E87EF2C700A}" destId="{98E71F36-0A25-4737-B6E2-1DC436092A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8A8549-CC69-4E02-A330-F083611BE4FA}"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2504E755-6509-4EDF-BEF1-8F6AE694D2F3}">
      <dgm:prSet/>
      <dgm:spPr/>
      <dgm:t>
        <a:bodyPr/>
        <a:lstStyle/>
        <a:p>
          <a:r>
            <a:rPr lang="en-US"/>
            <a:t>Plan for the server-side logic</a:t>
          </a:r>
        </a:p>
      </dgm:t>
    </dgm:pt>
    <dgm:pt modelId="{9C31AF05-9303-41B7-A6E4-1B6F6C3E5E5C}" type="parTrans" cxnId="{9A94402F-5BE7-4498-ABB2-C055405168B4}">
      <dgm:prSet/>
      <dgm:spPr/>
      <dgm:t>
        <a:bodyPr/>
        <a:lstStyle/>
        <a:p>
          <a:endParaRPr lang="en-US"/>
        </a:p>
      </dgm:t>
    </dgm:pt>
    <dgm:pt modelId="{2B241FE9-2809-4F4E-A6A5-EB3FEF376745}" type="sibTrans" cxnId="{9A94402F-5BE7-4498-ABB2-C055405168B4}">
      <dgm:prSet/>
      <dgm:spPr/>
      <dgm:t>
        <a:bodyPr/>
        <a:lstStyle/>
        <a:p>
          <a:endParaRPr lang="en-US"/>
        </a:p>
      </dgm:t>
    </dgm:pt>
    <dgm:pt modelId="{3145D112-F719-4644-A8A4-FA203218614D}">
      <dgm:prSet/>
      <dgm:spPr/>
      <dgm:t>
        <a:bodyPr/>
        <a:lstStyle/>
        <a:p>
          <a:r>
            <a:rPr lang="en-CA" b="0" i="0"/>
            <a:t>Define the data models and database schema.</a:t>
          </a:r>
          <a:endParaRPr lang="en-US"/>
        </a:p>
      </dgm:t>
    </dgm:pt>
    <dgm:pt modelId="{716A26F1-02C2-4DD0-90C4-98B6755D07CA}" type="parTrans" cxnId="{51266769-19DE-4D38-BB40-D58871C49CBD}">
      <dgm:prSet/>
      <dgm:spPr/>
      <dgm:t>
        <a:bodyPr/>
        <a:lstStyle/>
        <a:p>
          <a:endParaRPr lang="en-US"/>
        </a:p>
      </dgm:t>
    </dgm:pt>
    <dgm:pt modelId="{82B2D054-4B6A-48BE-8C3D-4C08B7A51383}" type="sibTrans" cxnId="{51266769-19DE-4D38-BB40-D58871C49CBD}">
      <dgm:prSet/>
      <dgm:spPr/>
      <dgm:t>
        <a:bodyPr/>
        <a:lstStyle/>
        <a:p>
          <a:endParaRPr lang="en-US"/>
        </a:p>
      </dgm:t>
    </dgm:pt>
    <dgm:pt modelId="{8B8877E6-A79C-40D0-AED9-3A6409EE0510}">
      <dgm:prSet/>
      <dgm:spPr/>
      <dgm:t>
        <a:bodyPr/>
        <a:lstStyle/>
        <a:p>
          <a:r>
            <a:rPr lang="en-CA" b="0" i="0"/>
            <a:t>Select a backend programming language (e.g., Python, Node.js, Ruby, Java).</a:t>
          </a:r>
          <a:endParaRPr lang="en-US"/>
        </a:p>
      </dgm:t>
    </dgm:pt>
    <dgm:pt modelId="{728D865F-FA53-4CEB-820D-A6DB2164EBA7}" type="parTrans" cxnId="{48E90AFC-327D-4D56-90B1-3CFCEA16D8EF}">
      <dgm:prSet/>
      <dgm:spPr/>
      <dgm:t>
        <a:bodyPr/>
        <a:lstStyle/>
        <a:p>
          <a:endParaRPr lang="en-US"/>
        </a:p>
      </dgm:t>
    </dgm:pt>
    <dgm:pt modelId="{CC82F02F-31E6-4315-8471-1D9392EF58C5}" type="sibTrans" cxnId="{48E90AFC-327D-4D56-90B1-3CFCEA16D8EF}">
      <dgm:prSet/>
      <dgm:spPr/>
      <dgm:t>
        <a:bodyPr/>
        <a:lstStyle/>
        <a:p>
          <a:endParaRPr lang="en-US"/>
        </a:p>
      </dgm:t>
    </dgm:pt>
    <dgm:pt modelId="{56B096C9-3743-4684-9B5E-104927B68A62}">
      <dgm:prSet/>
      <dgm:spPr/>
      <dgm:t>
        <a:bodyPr/>
        <a:lstStyle/>
        <a:p>
          <a:r>
            <a:rPr lang="en-CA" b="0" i="0"/>
            <a:t>Determine the web framework (e.g., Express, Django, Ruby on Rails) for handling HTTP requests and responses.</a:t>
          </a:r>
          <a:endParaRPr lang="en-US"/>
        </a:p>
      </dgm:t>
    </dgm:pt>
    <dgm:pt modelId="{16A278EF-742A-4337-ACC1-02164C21E124}" type="parTrans" cxnId="{01746E16-77CB-4FBE-BC17-7BEF0636D011}">
      <dgm:prSet/>
      <dgm:spPr/>
      <dgm:t>
        <a:bodyPr/>
        <a:lstStyle/>
        <a:p>
          <a:endParaRPr lang="en-US"/>
        </a:p>
      </dgm:t>
    </dgm:pt>
    <dgm:pt modelId="{5140DE8D-C866-4480-9288-209E1FD84673}" type="sibTrans" cxnId="{01746E16-77CB-4FBE-BC17-7BEF0636D011}">
      <dgm:prSet/>
      <dgm:spPr/>
      <dgm:t>
        <a:bodyPr/>
        <a:lstStyle/>
        <a:p>
          <a:endParaRPr lang="en-US"/>
        </a:p>
      </dgm:t>
    </dgm:pt>
    <dgm:pt modelId="{CAFDB737-BF93-4E96-B816-F8DE1CED08C6}">
      <dgm:prSet/>
      <dgm:spPr/>
      <dgm:t>
        <a:bodyPr/>
        <a:lstStyle/>
        <a:p>
          <a:r>
            <a:rPr lang="en-CA" b="0" i="0"/>
            <a:t>Design APIs for client-server communication.</a:t>
          </a:r>
          <a:endParaRPr lang="en-US"/>
        </a:p>
      </dgm:t>
    </dgm:pt>
    <dgm:pt modelId="{92D24A5D-C885-4504-B041-602CA2F18C6F}" type="parTrans" cxnId="{9051E7F8-D49D-4788-8312-A6528E15EEAC}">
      <dgm:prSet/>
      <dgm:spPr/>
      <dgm:t>
        <a:bodyPr/>
        <a:lstStyle/>
        <a:p>
          <a:endParaRPr lang="en-US"/>
        </a:p>
      </dgm:t>
    </dgm:pt>
    <dgm:pt modelId="{0C48B324-4DFA-4CF9-A851-B55B6E4CB5F7}" type="sibTrans" cxnId="{9051E7F8-D49D-4788-8312-A6528E15EEAC}">
      <dgm:prSet/>
      <dgm:spPr/>
      <dgm:t>
        <a:bodyPr/>
        <a:lstStyle/>
        <a:p>
          <a:endParaRPr lang="en-US"/>
        </a:p>
      </dgm:t>
    </dgm:pt>
    <dgm:pt modelId="{A3BC5DD6-F065-2846-9822-46F9F3526286}" type="pres">
      <dgm:prSet presAssocID="{568A8549-CC69-4E02-A330-F083611BE4FA}" presName="Name0" presStyleCnt="0">
        <dgm:presLayoutVars>
          <dgm:dir/>
          <dgm:resizeHandles val="exact"/>
        </dgm:presLayoutVars>
      </dgm:prSet>
      <dgm:spPr/>
    </dgm:pt>
    <dgm:pt modelId="{53ACA2E8-47B0-8541-9EC7-8E56C387F878}" type="pres">
      <dgm:prSet presAssocID="{2504E755-6509-4EDF-BEF1-8F6AE694D2F3}" presName="node" presStyleLbl="node1" presStyleIdx="0" presStyleCnt="5">
        <dgm:presLayoutVars>
          <dgm:bulletEnabled val="1"/>
        </dgm:presLayoutVars>
      </dgm:prSet>
      <dgm:spPr/>
    </dgm:pt>
    <dgm:pt modelId="{FAD7E206-AF09-F948-8EC5-A4D9BD9795DB}" type="pres">
      <dgm:prSet presAssocID="{2B241FE9-2809-4F4E-A6A5-EB3FEF376745}" presName="sibTrans" presStyleLbl="sibTrans1D1" presStyleIdx="0" presStyleCnt="4"/>
      <dgm:spPr/>
    </dgm:pt>
    <dgm:pt modelId="{B177AB9C-46E0-2240-8950-047E0181634A}" type="pres">
      <dgm:prSet presAssocID="{2B241FE9-2809-4F4E-A6A5-EB3FEF376745}" presName="connectorText" presStyleLbl="sibTrans1D1" presStyleIdx="0" presStyleCnt="4"/>
      <dgm:spPr/>
    </dgm:pt>
    <dgm:pt modelId="{4A542E88-AAA4-9C49-BA72-A93A60A9CFE6}" type="pres">
      <dgm:prSet presAssocID="{3145D112-F719-4644-A8A4-FA203218614D}" presName="node" presStyleLbl="node1" presStyleIdx="1" presStyleCnt="5">
        <dgm:presLayoutVars>
          <dgm:bulletEnabled val="1"/>
        </dgm:presLayoutVars>
      </dgm:prSet>
      <dgm:spPr/>
    </dgm:pt>
    <dgm:pt modelId="{785E5F00-99CD-4E4B-8C69-4844D4C46747}" type="pres">
      <dgm:prSet presAssocID="{82B2D054-4B6A-48BE-8C3D-4C08B7A51383}" presName="sibTrans" presStyleLbl="sibTrans1D1" presStyleIdx="1" presStyleCnt="4"/>
      <dgm:spPr/>
    </dgm:pt>
    <dgm:pt modelId="{BDC46595-B02F-9449-8F52-E6E9A919D56D}" type="pres">
      <dgm:prSet presAssocID="{82B2D054-4B6A-48BE-8C3D-4C08B7A51383}" presName="connectorText" presStyleLbl="sibTrans1D1" presStyleIdx="1" presStyleCnt="4"/>
      <dgm:spPr/>
    </dgm:pt>
    <dgm:pt modelId="{BAFF4A19-C519-E445-86C8-8458D56CDBF3}" type="pres">
      <dgm:prSet presAssocID="{8B8877E6-A79C-40D0-AED9-3A6409EE0510}" presName="node" presStyleLbl="node1" presStyleIdx="2" presStyleCnt="5">
        <dgm:presLayoutVars>
          <dgm:bulletEnabled val="1"/>
        </dgm:presLayoutVars>
      </dgm:prSet>
      <dgm:spPr/>
    </dgm:pt>
    <dgm:pt modelId="{09334360-420E-F841-96BA-0C5167FAF900}" type="pres">
      <dgm:prSet presAssocID="{CC82F02F-31E6-4315-8471-1D9392EF58C5}" presName="sibTrans" presStyleLbl="sibTrans1D1" presStyleIdx="2" presStyleCnt="4"/>
      <dgm:spPr/>
    </dgm:pt>
    <dgm:pt modelId="{8D1B9C59-1949-7A41-9FF2-F07F753E039E}" type="pres">
      <dgm:prSet presAssocID="{CC82F02F-31E6-4315-8471-1D9392EF58C5}" presName="connectorText" presStyleLbl="sibTrans1D1" presStyleIdx="2" presStyleCnt="4"/>
      <dgm:spPr/>
    </dgm:pt>
    <dgm:pt modelId="{72C87F4F-1577-254D-B812-8C5BBD92CB6E}" type="pres">
      <dgm:prSet presAssocID="{56B096C9-3743-4684-9B5E-104927B68A62}" presName="node" presStyleLbl="node1" presStyleIdx="3" presStyleCnt="5">
        <dgm:presLayoutVars>
          <dgm:bulletEnabled val="1"/>
        </dgm:presLayoutVars>
      </dgm:prSet>
      <dgm:spPr/>
    </dgm:pt>
    <dgm:pt modelId="{1227C151-EEDF-8F43-B7BB-D7498B34837A}" type="pres">
      <dgm:prSet presAssocID="{5140DE8D-C866-4480-9288-209E1FD84673}" presName="sibTrans" presStyleLbl="sibTrans1D1" presStyleIdx="3" presStyleCnt="4"/>
      <dgm:spPr/>
    </dgm:pt>
    <dgm:pt modelId="{7815951E-CC2B-4246-A15A-CED5ECAEECAC}" type="pres">
      <dgm:prSet presAssocID="{5140DE8D-C866-4480-9288-209E1FD84673}" presName="connectorText" presStyleLbl="sibTrans1D1" presStyleIdx="3" presStyleCnt="4"/>
      <dgm:spPr/>
    </dgm:pt>
    <dgm:pt modelId="{64B44474-1EA1-2749-94AE-C2BC80DFAD91}" type="pres">
      <dgm:prSet presAssocID="{CAFDB737-BF93-4E96-B816-F8DE1CED08C6}" presName="node" presStyleLbl="node1" presStyleIdx="4" presStyleCnt="5">
        <dgm:presLayoutVars>
          <dgm:bulletEnabled val="1"/>
        </dgm:presLayoutVars>
      </dgm:prSet>
      <dgm:spPr/>
    </dgm:pt>
  </dgm:ptLst>
  <dgm:cxnLst>
    <dgm:cxn modelId="{C9832509-D00D-1841-B42C-B2723D821A30}" type="presOf" srcId="{2B241FE9-2809-4F4E-A6A5-EB3FEF376745}" destId="{B177AB9C-46E0-2240-8950-047E0181634A}" srcOrd="1" destOrd="0" presId="urn:microsoft.com/office/officeart/2016/7/layout/RepeatingBendingProcessNew"/>
    <dgm:cxn modelId="{BAD8730B-DCCE-7240-9551-313ACF99913F}" type="presOf" srcId="{CC82F02F-31E6-4315-8471-1D9392EF58C5}" destId="{8D1B9C59-1949-7A41-9FF2-F07F753E039E}" srcOrd="1" destOrd="0" presId="urn:microsoft.com/office/officeart/2016/7/layout/RepeatingBendingProcessNew"/>
    <dgm:cxn modelId="{D50F280E-D1E7-B748-AA32-C173385010D3}" type="presOf" srcId="{56B096C9-3743-4684-9B5E-104927B68A62}" destId="{72C87F4F-1577-254D-B812-8C5BBD92CB6E}" srcOrd="0" destOrd="0" presId="urn:microsoft.com/office/officeart/2016/7/layout/RepeatingBendingProcessNew"/>
    <dgm:cxn modelId="{01746E16-77CB-4FBE-BC17-7BEF0636D011}" srcId="{568A8549-CC69-4E02-A330-F083611BE4FA}" destId="{56B096C9-3743-4684-9B5E-104927B68A62}" srcOrd="3" destOrd="0" parTransId="{16A278EF-742A-4337-ACC1-02164C21E124}" sibTransId="{5140DE8D-C866-4480-9288-209E1FD84673}"/>
    <dgm:cxn modelId="{865F7C2E-39B0-6E45-81FA-0E417555336E}" type="presOf" srcId="{2B241FE9-2809-4F4E-A6A5-EB3FEF376745}" destId="{FAD7E206-AF09-F948-8EC5-A4D9BD9795DB}" srcOrd="0" destOrd="0" presId="urn:microsoft.com/office/officeart/2016/7/layout/RepeatingBendingProcessNew"/>
    <dgm:cxn modelId="{9BC3342F-00F7-AF4A-A6F0-C4208FB5B765}" type="presOf" srcId="{568A8549-CC69-4E02-A330-F083611BE4FA}" destId="{A3BC5DD6-F065-2846-9822-46F9F3526286}" srcOrd="0" destOrd="0" presId="urn:microsoft.com/office/officeart/2016/7/layout/RepeatingBendingProcessNew"/>
    <dgm:cxn modelId="{9A94402F-5BE7-4498-ABB2-C055405168B4}" srcId="{568A8549-CC69-4E02-A330-F083611BE4FA}" destId="{2504E755-6509-4EDF-BEF1-8F6AE694D2F3}" srcOrd="0" destOrd="0" parTransId="{9C31AF05-9303-41B7-A6E4-1B6F6C3E5E5C}" sibTransId="{2B241FE9-2809-4F4E-A6A5-EB3FEF376745}"/>
    <dgm:cxn modelId="{FF818B33-CA3F-3D4E-8DB8-1F6DE5244861}" type="presOf" srcId="{5140DE8D-C866-4480-9288-209E1FD84673}" destId="{1227C151-EEDF-8F43-B7BB-D7498B34837A}" srcOrd="0" destOrd="0" presId="urn:microsoft.com/office/officeart/2016/7/layout/RepeatingBendingProcessNew"/>
    <dgm:cxn modelId="{8AAA7662-93EA-8144-93A7-67C96AD8BB1F}" type="presOf" srcId="{CAFDB737-BF93-4E96-B816-F8DE1CED08C6}" destId="{64B44474-1EA1-2749-94AE-C2BC80DFAD91}" srcOrd="0" destOrd="0" presId="urn:microsoft.com/office/officeart/2016/7/layout/RepeatingBendingProcessNew"/>
    <dgm:cxn modelId="{310E5368-6F05-FA4E-B2FC-E9D378526AFD}" type="presOf" srcId="{2504E755-6509-4EDF-BEF1-8F6AE694D2F3}" destId="{53ACA2E8-47B0-8541-9EC7-8E56C387F878}" srcOrd="0" destOrd="0" presId="urn:microsoft.com/office/officeart/2016/7/layout/RepeatingBendingProcessNew"/>
    <dgm:cxn modelId="{51266769-19DE-4D38-BB40-D58871C49CBD}" srcId="{568A8549-CC69-4E02-A330-F083611BE4FA}" destId="{3145D112-F719-4644-A8A4-FA203218614D}" srcOrd="1" destOrd="0" parTransId="{716A26F1-02C2-4DD0-90C4-98B6755D07CA}" sibTransId="{82B2D054-4B6A-48BE-8C3D-4C08B7A51383}"/>
    <dgm:cxn modelId="{3B25DA4F-FEA9-AB42-BEC7-0760F2E7446F}" type="presOf" srcId="{3145D112-F719-4644-A8A4-FA203218614D}" destId="{4A542E88-AAA4-9C49-BA72-A93A60A9CFE6}" srcOrd="0" destOrd="0" presId="urn:microsoft.com/office/officeart/2016/7/layout/RepeatingBendingProcessNew"/>
    <dgm:cxn modelId="{F0D7597A-F425-E94C-BBF9-D873C864911E}" type="presOf" srcId="{CC82F02F-31E6-4315-8471-1D9392EF58C5}" destId="{09334360-420E-F841-96BA-0C5167FAF900}" srcOrd="0" destOrd="0" presId="urn:microsoft.com/office/officeart/2016/7/layout/RepeatingBendingProcessNew"/>
    <dgm:cxn modelId="{2C022F9E-A358-9443-9DFF-A867CF4FE61A}" type="presOf" srcId="{82B2D054-4B6A-48BE-8C3D-4C08B7A51383}" destId="{BDC46595-B02F-9449-8F52-E6E9A919D56D}" srcOrd="1" destOrd="0" presId="urn:microsoft.com/office/officeart/2016/7/layout/RepeatingBendingProcessNew"/>
    <dgm:cxn modelId="{BF62B0DA-3623-E147-AC67-708C3F86E1CF}" type="presOf" srcId="{8B8877E6-A79C-40D0-AED9-3A6409EE0510}" destId="{BAFF4A19-C519-E445-86C8-8458D56CDBF3}" srcOrd="0" destOrd="0" presId="urn:microsoft.com/office/officeart/2016/7/layout/RepeatingBendingProcessNew"/>
    <dgm:cxn modelId="{7A9B90E3-F2DE-C04D-8A74-6127FC98C389}" type="presOf" srcId="{82B2D054-4B6A-48BE-8C3D-4C08B7A51383}" destId="{785E5F00-99CD-4E4B-8C69-4844D4C46747}" srcOrd="0" destOrd="0" presId="urn:microsoft.com/office/officeart/2016/7/layout/RepeatingBendingProcessNew"/>
    <dgm:cxn modelId="{40F494F7-CE36-944F-93B5-93CD5E05C59E}" type="presOf" srcId="{5140DE8D-C866-4480-9288-209E1FD84673}" destId="{7815951E-CC2B-4246-A15A-CED5ECAEECAC}" srcOrd="1" destOrd="0" presId="urn:microsoft.com/office/officeart/2016/7/layout/RepeatingBendingProcessNew"/>
    <dgm:cxn modelId="{9051E7F8-D49D-4788-8312-A6528E15EEAC}" srcId="{568A8549-CC69-4E02-A330-F083611BE4FA}" destId="{CAFDB737-BF93-4E96-B816-F8DE1CED08C6}" srcOrd="4" destOrd="0" parTransId="{92D24A5D-C885-4504-B041-602CA2F18C6F}" sibTransId="{0C48B324-4DFA-4CF9-A851-B55B6E4CB5F7}"/>
    <dgm:cxn modelId="{48E90AFC-327D-4D56-90B1-3CFCEA16D8EF}" srcId="{568A8549-CC69-4E02-A330-F083611BE4FA}" destId="{8B8877E6-A79C-40D0-AED9-3A6409EE0510}" srcOrd="2" destOrd="0" parTransId="{728D865F-FA53-4CEB-820D-A6DB2164EBA7}" sibTransId="{CC82F02F-31E6-4315-8471-1D9392EF58C5}"/>
    <dgm:cxn modelId="{8CB1F9F7-47E6-E640-9F29-6727786D42D3}" type="presParOf" srcId="{A3BC5DD6-F065-2846-9822-46F9F3526286}" destId="{53ACA2E8-47B0-8541-9EC7-8E56C387F878}" srcOrd="0" destOrd="0" presId="urn:microsoft.com/office/officeart/2016/7/layout/RepeatingBendingProcessNew"/>
    <dgm:cxn modelId="{8248C5D6-CB2E-3940-B554-F4CADCF7E6F0}" type="presParOf" srcId="{A3BC5DD6-F065-2846-9822-46F9F3526286}" destId="{FAD7E206-AF09-F948-8EC5-A4D9BD9795DB}" srcOrd="1" destOrd="0" presId="urn:microsoft.com/office/officeart/2016/7/layout/RepeatingBendingProcessNew"/>
    <dgm:cxn modelId="{DAB71148-2A88-704E-ADC0-C305705AE6A4}" type="presParOf" srcId="{FAD7E206-AF09-F948-8EC5-A4D9BD9795DB}" destId="{B177AB9C-46E0-2240-8950-047E0181634A}" srcOrd="0" destOrd="0" presId="urn:microsoft.com/office/officeart/2016/7/layout/RepeatingBendingProcessNew"/>
    <dgm:cxn modelId="{77C4E61E-4A7E-AD40-8FA6-368D3A85D047}" type="presParOf" srcId="{A3BC5DD6-F065-2846-9822-46F9F3526286}" destId="{4A542E88-AAA4-9C49-BA72-A93A60A9CFE6}" srcOrd="2" destOrd="0" presId="urn:microsoft.com/office/officeart/2016/7/layout/RepeatingBendingProcessNew"/>
    <dgm:cxn modelId="{DE054F47-22A4-9749-93C4-403A6E010650}" type="presParOf" srcId="{A3BC5DD6-F065-2846-9822-46F9F3526286}" destId="{785E5F00-99CD-4E4B-8C69-4844D4C46747}" srcOrd="3" destOrd="0" presId="urn:microsoft.com/office/officeart/2016/7/layout/RepeatingBendingProcessNew"/>
    <dgm:cxn modelId="{72F76C68-C71B-634F-BA65-D953C4D94542}" type="presParOf" srcId="{785E5F00-99CD-4E4B-8C69-4844D4C46747}" destId="{BDC46595-B02F-9449-8F52-E6E9A919D56D}" srcOrd="0" destOrd="0" presId="urn:microsoft.com/office/officeart/2016/7/layout/RepeatingBendingProcessNew"/>
    <dgm:cxn modelId="{DFF9C706-7115-004E-BDFC-E0341E2F5B69}" type="presParOf" srcId="{A3BC5DD6-F065-2846-9822-46F9F3526286}" destId="{BAFF4A19-C519-E445-86C8-8458D56CDBF3}" srcOrd="4" destOrd="0" presId="urn:microsoft.com/office/officeart/2016/7/layout/RepeatingBendingProcessNew"/>
    <dgm:cxn modelId="{704FE431-AFF5-AA47-909B-7EF358685342}" type="presParOf" srcId="{A3BC5DD6-F065-2846-9822-46F9F3526286}" destId="{09334360-420E-F841-96BA-0C5167FAF900}" srcOrd="5" destOrd="0" presId="urn:microsoft.com/office/officeart/2016/7/layout/RepeatingBendingProcessNew"/>
    <dgm:cxn modelId="{11313B9B-B254-A64E-A741-70D1F459A9D9}" type="presParOf" srcId="{09334360-420E-F841-96BA-0C5167FAF900}" destId="{8D1B9C59-1949-7A41-9FF2-F07F753E039E}" srcOrd="0" destOrd="0" presId="urn:microsoft.com/office/officeart/2016/7/layout/RepeatingBendingProcessNew"/>
    <dgm:cxn modelId="{C21E8CF9-E5CE-A54C-8935-4D5423B9DD8F}" type="presParOf" srcId="{A3BC5DD6-F065-2846-9822-46F9F3526286}" destId="{72C87F4F-1577-254D-B812-8C5BBD92CB6E}" srcOrd="6" destOrd="0" presId="urn:microsoft.com/office/officeart/2016/7/layout/RepeatingBendingProcessNew"/>
    <dgm:cxn modelId="{1C28EA4B-9132-1B45-BEE1-5C78F9A05281}" type="presParOf" srcId="{A3BC5DD6-F065-2846-9822-46F9F3526286}" destId="{1227C151-EEDF-8F43-B7BB-D7498B34837A}" srcOrd="7" destOrd="0" presId="urn:microsoft.com/office/officeart/2016/7/layout/RepeatingBendingProcessNew"/>
    <dgm:cxn modelId="{93C74B17-54E3-9244-8A64-2894ABE8DA10}" type="presParOf" srcId="{1227C151-EEDF-8F43-B7BB-D7498B34837A}" destId="{7815951E-CC2B-4246-A15A-CED5ECAEECAC}" srcOrd="0" destOrd="0" presId="urn:microsoft.com/office/officeart/2016/7/layout/RepeatingBendingProcessNew"/>
    <dgm:cxn modelId="{725C02B8-8AB7-5946-B3EE-80EFB92ADABA}" type="presParOf" srcId="{A3BC5DD6-F065-2846-9822-46F9F3526286}" destId="{64B44474-1EA1-2749-94AE-C2BC80DFAD91}"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981E8-AAA0-6B4B-B612-02F1C293FDA1}">
      <dsp:nvSpPr>
        <dsp:cNvPr id="0" name=""/>
        <dsp:cNvSpPr/>
      </dsp:nvSpPr>
      <dsp:spPr>
        <a:xfrm>
          <a:off x="3437" y="1412"/>
          <a:ext cx="1861393" cy="111683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Requirement Analysis</a:t>
          </a:r>
          <a:endParaRPr lang="en-US" sz="2100" kern="1200"/>
        </a:p>
      </dsp:txBody>
      <dsp:txXfrm>
        <a:off x="3437" y="1412"/>
        <a:ext cx="1861393" cy="1116836"/>
      </dsp:txXfrm>
    </dsp:sp>
    <dsp:sp modelId="{78702834-D184-844C-98D4-CFFFD3A88350}">
      <dsp:nvSpPr>
        <dsp:cNvPr id="0" name=""/>
        <dsp:cNvSpPr/>
      </dsp:nvSpPr>
      <dsp:spPr>
        <a:xfrm>
          <a:off x="2050970" y="1412"/>
          <a:ext cx="1861393" cy="111683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Architectural Design</a:t>
          </a:r>
          <a:endParaRPr lang="en-US" sz="2100" kern="1200"/>
        </a:p>
      </dsp:txBody>
      <dsp:txXfrm>
        <a:off x="2050970" y="1412"/>
        <a:ext cx="1861393" cy="1116836"/>
      </dsp:txXfrm>
    </dsp:sp>
    <dsp:sp modelId="{977F77BB-AF42-1945-A891-31658F31596F}">
      <dsp:nvSpPr>
        <dsp:cNvPr id="0" name=""/>
        <dsp:cNvSpPr/>
      </dsp:nvSpPr>
      <dsp:spPr>
        <a:xfrm>
          <a:off x="4098503" y="1412"/>
          <a:ext cx="1861393" cy="1116836"/>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Frontend Design</a:t>
          </a:r>
          <a:endParaRPr lang="en-US" sz="2100" kern="1200"/>
        </a:p>
      </dsp:txBody>
      <dsp:txXfrm>
        <a:off x="4098503" y="1412"/>
        <a:ext cx="1861393" cy="1116836"/>
      </dsp:txXfrm>
    </dsp:sp>
    <dsp:sp modelId="{E1EB5687-09C4-D94F-9218-345E0BA265F1}">
      <dsp:nvSpPr>
        <dsp:cNvPr id="0" name=""/>
        <dsp:cNvSpPr/>
      </dsp:nvSpPr>
      <dsp:spPr>
        <a:xfrm>
          <a:off x="6146036" y="1412"/>
          <a:ext cx="1861393" cy="111683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Backend Design </a:t>
          </a:r>
          <a:endParaRPr lang="en-US" sz="2100" kern="1200"/>
        </a:p>
      </dsp:txBody>
      <dsp:txXfrm>
        <a:off x="6146036" y="1412"/>
        <a:ext cx="1861393" cy="1116836"/>
      </dsp:txXfrm>
    </dsp:sp>
    <dsp:sp modelId="{40569E33-349E-354D-A6C4-DB78444FAC9D}">
      <dsp:nvSpPr>
        <dsp:cNvPr id="0" name=""/>
        <dsp:cNvSpPr/>
      </dsp:nvSpPr>
      <dsp:spPr>
        <a:xfrm>
          <a:off x="8193568" y="1412"/>
          <a:ext cx="1861393" cy="1116836"/>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Database Design </a:t>
          </a:r>
          <a:endParaRPr lang="en-US" sz="2100" kern="1200"/>
        </a:p>
      </dsp:txBody>
      <dsp:txXfrm>
        <a:off x="8193568" y="1412"/>
        <a:ext cx="1861393" cy="1116836"/>
      </dsp:txXfrm>
    </dsp:sp>
    <dsp:sp modelId="{D3FCEDDD-B5CF-7346-93E0-4744B889049E}">
      <dsp:nvSpPr>
        <dsp:cNvPr id="0" name=""/>
        <dsp:cNvSpPr/>
      </dsp:nvSpPr>
      <dsp:spPr>
        <a:xfrm>
          <a:off x="3437" y="1304387"/>
          <a:ext cx="1861393" cy="111683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Security Consideration </a:t>
          </a:r>
          <a:endParaRPr lang="en-US" sz="2100" kern="1200"/>
        </a:p>
      </dsp:txBody>
      <dsp:txXfrm>
        <a:off x="3437" y="1304387"/>
        <a:ext cx="1861393" cy="1116836"/>
      </dsp:txXfrm>
    </dsp:sp>
    <dsp:sp modelId="{F53A3C75-A666-7B45-A8CA-A0FF6B94BD37}">
      <dsp:nvSpPr>
        <dsp:cNvPr id="0" name=""/>
        <dsp:cNvSpPr/>
      </dsp:nvSpPr>
      <dsp:spPr>
        <a:xfrm>
          <a:off x="2050970" y="1304387"/>
          <a:ext cx="1861393" cy="111683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Scalability</a:t>
          </a:r>
          <a:endParaRPr lang="en-US" sz="2100" kern="1200"/>
        </a:p>
      </dsp:txBody>
      <dsp:txXfrm>
        <a:off x="2050970" y="1304387"/>
        <a:ext cx="1861393" cy="1116836"/>
      </dsp:txXfrm>
    </dsp:sp>
    <dsp:sp modelId="{8F4C6F3D-F271-564A-8441-D74EC6A76131}">
      <dsp:nvSpPr>
        <dsp:cNvPr id="0" name=""/>
        <dsp:cNvSpPr/>
      </dsp:nvSpPr>
      <dsp:spPr>
        <a:xfrm>
          <a:off x="4098503" y="1304387"/>
          <a:ext cx="1861393" cy="1116836"/>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Third-party service </a:t>
          </a:r>
          <a:endParaRPr lang="en-US" sz="2100" kern="1200"/>
        </a:p>
      </dsp:txBody>
      <dsp:txXfrm>
        <a:off x="4098503" y="1304387"/>
        <a:ext cx="1861393" cy="1116836"/>
      </dsp:txXfrm>
    </dsp:sp>
    <dsp:sp modelId="{361FD386-35D3-8F4F-8035-5188B04A7E01}">
      <dsp:nvSpPr>
        <dsp:cNvPr id="0" name=""/>
        <dsp:cNvSpPr/>
      </dsp:nvSpPr>
      <dsp:spPr>
        <a:xfrm>
          <a:off x="6146036" y="1304387"/>
          <a:ext cx="1861393" cy="111683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Error handling</a:t>
          </a:r>
          <a:endParaRPr lang="en-US" sz="2100" kern="1200"/>
        </a:p>
      </dsp:txBody>
      <dsp:txXfrm>
        <a:off x="6146036" y="1304387"/>
        <a:ext cx="1861393" cy="1116836"/>
      </dsp:txXfrm>
    </dsp:sp>
    <dsp:sp modelId="{EDBB68DD-1AFF-9C49-9ED0-49429D9412C6}">
      <dsp:nvSpPr>
        <dsp:cNvPr id="0" name=""/>
        <dsp:cNvSpPr/>
      </dsp:nvSpPr>
      <dsp:spPr>
        <a:xfrm>
          <a:off x="8193568" y="1304387"/>
          <a:ext cx="1861393" cy="1116836"/>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Deployment</a:t>
          </a:r>
          <a:endParaRPr lang="en-US" sz="2100" kern="1200"/>
        </a:p>
      </dsp:txBody>
      <dsp:txXfrm>
        <a:off x="8193568" y="1304387"/>
        <a:ext cx="1861393" cy="1116836"/>
      </dsp:txXfrm>
    </dsp:sp>
    <dsp:sp modelId="{5B0B1472-1BD7-B24C-9EDE-AD4DFDCCB1BA}">
      <dsp:nvSpPr>
        <dsp:cNvPr id="0" name=""/>
        <dsp:cNvSpPr/>
      </dsp:nvSpPr>
      <dsp:spPr>
        <a:xfrm>
          <a:off x="3074736" y="2607363"/>
          <a:ext cx="1861393" cy="111683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Documentation </a:t>
          </a:r>
          <a:endParaRPr lang="en-US" sz="2100" kern="1200"/>
        </a:p>
      </dsp:txBody>
      <dsp:txXfrm>
        <a:off x="3074736" y="2607363"/>
        <a:ext cx="1861393" cy="1116836"/>
      </dsp:txXfrm>
    </dsp:sp>
    <dsp:sp modelId="{CD6E82FB-6067-6047-966E-992B10DCE5E3}">
      <dsp:nvSpPr>
        <dsp:cNvPr id="0" name=""/>
        <dsp:cNvSpPr/>
      </dsp:nvSpPr>
      <dsp:spPr>
        <a:xfrm>
          <a:off x="5122269" y="2607363"/>
          <a:ext cx="1861393" cy="111683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Testing Strategy and Maintenance</a:t>
          </a:r>
          <a:endParaRPr lang="en-US" sz="2100" kern="1200"/>
        </a:p>
      </dsp:txBody>
      <dsp:txXfrm>
        <a:off x="5122269" y="2607363"/>
        <a:ext cx="1861393" cy="11168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AAC51-F7F4-417F-8F54-1953B7DB8D4E}">
      <dsp:nvSpPr>
        <dsp:cNvPr id="0" name=""/>
        <dsp:cNvSpPr/>
      </dsp:nvSpPr>
      <dsp:spPr>
        <a:xfrm>
          <a:off x="0" y="1597"/>
          <a:ext cx="10058399" cy="8097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D76A3F-3744-442A-ADF0-C8B66C4CD074}">
      <dsp:nvSpPr>
        <dsp:cNvPr id="0" name=""/>
        <dsp:cNvSpPr/>
      </dsp:nvSpPr>
      <dsp:spPr>
        <a:xfrm>
          <a:off x="244956" y="183796"/>
          <a:ext cx="445375" cy="445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C044AD-9544-49E5-822F-792490F41439}">
      <dsp:nvSpPr>
        <dsp:cNvPr id="0" name=""/>
        <dsp:cNvSpPr/>
      </dsp:nvSpPr>
      <dsp:spPr>
        <a:xfrm>
          <a:off x="935289" y="1597"/>
          <a:ext cx="9123110" cy="80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01" tIns="85701" rIns="85701" bIns="85701" numCol="1" spcCol="1270" anchor="ctr" anchorCtr="0">
          <a:noAutofit/>
        </a:bodyPr>
        <a:lstStyle/>
        <a:p>
          <a:pPr marL="0" lvl="0" indent="0" algn="l" defTabSz="844550">
            <a:lnSpc>
              <a:spcPct val="100000"/>
            </a:lnSpc>
            <a:spcBef>
              <a:spcPct val="0"/>
            </a:spcBef>
            <a:spcAft>
              <a:spcPct val="35000"/>
            </a:spcAft>
            <a:buNone/>
          </a:pPr>
          <a:r>
            <a:rPr lang="en-CA" sz="1900" b="0" i="0" kern="1200"/>
            <a:t>Requirement analysis sets the foundation for successful software development by providing an unambiguous understanding of what needs to be built.</a:t>
          </a:r>
          <a:endParaRPr lang="en-US" sz="1900" kern="1200"/>
        </a:p>
      </dsp:txBody>
      <dsp:txXfrm>
        <a:off x="935289" y="1597"/>
        <a:ext cx="9123110" cy="809774"/>
      </dsp:txXfrm>
    </dsp:sp>
    <dsp:sp modelId="{F963D425-98E8-4967-81D6-B9550DBEFD8E}">
      <dsp:nvSpPr>
        <dsp:cNvPr id="0" name=""/>
        <dsp:cNvSpPr/>
      </dsp:nvSpPr>
      <dsp:spPr>
        <a:xfrm>
          <a:off x="0" y="1013815"/>
          <a:ext cx="10058399" cy="8097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9A216F-8BF1-458D-A2C6-8913798CAAD3}">
      <dsp:nvSpPr>
        <dsp:cNvPr id="0" name=""/>
        <dsp:cNvSpPr/>
      </dsp:nvSpPr>
      <dsp:spPr>
        <a:xfrm>
          <a:off x="244956" y="1196015"/>
          <a:ext cx="445375" cy="445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D2E27A-8A9D-4417-8D58-C40465B4CC6C}">
      <dsp:nvSpPr>
        <dsp:cNvPr id="0" name=""/>
        <dsp:cNvSpPr/>
      </dsp:nvSpPr>
      <dsp:spPr>
        <a:xfrm>
          <a:off x="935289" y="1013815"/>
          <a:ext cx="9123110" cy="80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01" tIns="85701" rIns="85701" bIns="85701" numCol="1" spcCol="1270" anchor="ctr" anchorCtr="0">
          <a:noAutofit/>
        </a:bodyPr>
        <a:lstStyle/>
        <a:p>
          <a:pPr marL="0" lvl="0" indent="0" algn="l" defTabSz="844550">
            <a:lnSpc>
              <a:spcPct val="100000"/>
            </a:lnSpc>
            <a:spcBef>
              <a:spcPct val="0"/>
            </a:spcBef>
            <a:spcAft>
              <a:spcPct val="35000"/>
            </a:spcAft>
            <a:buNone/>
          </a:pPr>
          <a:r>
            <a:rPr lang="en-CA" sz="1900" kern="1200"/>
            <a:t>Functional Requirement - </a:t>
          </a:r>
          <a:r>
            <a:rPr lang="en-CA" sz="1900" b="0" i="0" kern="1200"/>
            <a:t>Functional requirements specify the desired behaviour of the system, such as user actions and system responses.</a:t>
          </a:r>
          <a:endParaRPr lang="en-US" sz="1900" kern="1200"/>
        </a:p>
      </dsp:txBody>
      <dsp:txXfrm>
        <a:off x="935289" y="1013815"/>
        <a:ext cx="9123110" cy="809774"/>
      </dsp:txXfrm>
    </dsp:sp>
    <dsp:sp modelId="{C506EF70-724F-4C8F-8C54-6A113652706A}">
      <dsp:nvSpPr>
        <dsp:cNvPr id="0" name=""/>
        <dsp:cNvSpPr/>
      </dsp:nvSpPr>
      <dsp:spPr>
        <a:xfrm>
          <a:off x="0" y="2026033"/>
          <a:ext cx="10058399" cy="8097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B72D6-6694-49BD-8F8C-A41A122D07CD}">
      <dsp:nvSpPr>
        <dsp:cNvPr id="0" name=""/>
        <dsp:cNvSpPr/>
      </dsp:nvSpPr>
      <dsp:spPr>
        <a:xfrm>
          <a:off x="244956" y="2208233"/>
          <a:ext cx="445375" cy="445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B5E581-45E5-4CE1-A675-DA3EE185ECA2}">
      <dsp:nvSpPr>
        <dsp:cNvPr id="0" name=""/>
        <dsp:cNvSpPr/>
      </dsp:nvSpPr>
      <dsp:spPr>
        <a:xfrm>
          <a:off x="935289" y="2026033"/>
          <a:ext cx="9123110" cy="80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01" tIns="85701" rIns="85701" bIns="85701" numCol="1" spcCol="1270" anchor="ctr" anchorCtr="0">
          <a:noAutofit/>
        </a:bodyPr>
        <a:lstStyle/>
        <a:p>
          <a:pPr marL="0" lvl="0" indent="0" algn="l" defTabSz="844550">
            <a:lnSpc>
              <a:spcPct val="100000"/>
            </a:lnSpc>
            <a:spcBef>
              <a:spcPct val="0"/>
            </a:spcBef>
            <a:spcAft>
              <a:spcPct val="35000"/>
            </a:spcAft>
            <a:buNone/>
          </a:pPr>
          <a:r>
            <a:rPr lang="en-CA" sz="1900" kern="1200"/>
            <a:t>Non-Functional Requirement – Attributes of the system that include performance, scalability, security and reliability </a:t>
          </a:r>
          <a:endParaRPr lang="en-US" sz="1900" kern="1200"/>
        </a:p>
      </dsp:txBody>
      <dsp:txXfrm>
        <a:off x="935289" y="2026033"/>
        <a:ext cx="9123110" cy="809774"/>
      </dsp:txXfrm>
    </dsp:sp>
    <dsp:sp modelId="{807A26B5-D801-4D16-AE77-A28EF1D70DCE}">
      <dsp:nvSpPr>
        <dsp:cNvPr id="0" name=""/>
        <dsp:cNvSpPr/>
      </dsp:nvSpPr>
      <dsp:spPr>
        <a:xfrm>
          <a:off x="0" y="3038251"/>
          <a:ext cx="10058399" cy="8097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9C51A-2053-42A0-A8C6-A55BD593BA36}">
      <dsp:nvSpPr>
        <dsp:cNvPr id="0" name=""/>
        <dsp:cNvSpPr/>
      </dsp:nvSpPr>
      <dsp:spPr>
        <a:xfrm>
          <a:off x="244956" y="3220451"/>
          <a:ext cx="445375" cy="4453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0F3CC8-B6FA-49FA-B6F7-A29BBCFA070D}">
      <dsp:nvSpPr>
        <dsp:cNvPr id="0" name=""/>
        <dsp:cNvSpPr/>
      </dsp:nvSpPr>
      <dsp:spPr>
        <a:xfrm>
          <a:off x="935289" y="3038251"/>
          <a:ext cx="9123110" cy="80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01" tIns="85701" rIns="85701" bIns="85701" numCol="1" spcCol="1270" anchor="ctr" anchorCtr="0">
          <a:noAutofit/>
        </a:bodyPr>
        <a:lstStyle/>
        <a:p>
          <a:pPr marL="0" lvl="0" indent="0" algn="l" defTabSz="844550">
            <a:lnSpc>
              <a:spcPct val="100000"/>
            </a:lnSpc>
            <a:spcBef>
              <a:spcPct val="0"/>
            </a:spcBef>
            <a:spcAft>
              <a:spcPct val="35000"/>
            </a:spcAft>
            <a:buNone/>
          </a:pPr>
          <a:r>
            <a:rPr lang="en-CA" sz="1900" b="0" i="0" kern="1200"/>
            <a:t>Prioritization: Prioritize requirements based on their importance and criticality to the project's success. This helps in making informed decisions during the development process.</a:t>
          </a:r>
          <a:endParaRPr lang="en-US" sz="1900" kern="1200"/>
        </a:p>
      </dsp:txBody>
      <dsp:txXfrm>
        <a:off x="935289" y="3038251"/>
        <a:ext cx="9123110" cy="8097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C084-B6BF-417C-A1FB-F093BA00B6D2}">
      <dsp:nvSpPr>
        <dsp:cNvPr id="0" name=""/>
        <dsp:cNvSpPr/>
      </dsp:nvSpPr>
      <dsp:spPr>
        <a:xfrm>
          <a:off x="0" y="2170"/>
          <a:ext cx="5906181"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B83D5F-7820-4607-AC30-07A12D276C53}">
      <dsp:nvSpPr>
        <dsp:cNvPr id="0" name=""/>
        <dsp:cNvSpPr/>
      </dsp:nvSpPr>
      <dsp:spPr>
        <a:xfrm>
          <a:off x="332837" y="249736"/>
          <a:ext cx="605159" cy="605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9B656B-21DC-4126-AF19-659F5EB402D8}">
      <dsp:nvSpPr>
        <dsp:cNvPr id="0" name=""/>
        <dsp:cNvSpPr/>
      </dsp:nvSpPr>
      <dsp:spPr>
        <a:xfrm>
          <a:off x="1270834" y="2170"/>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22300">
            <a:lnSpc>
              <a:spcPct val="100000"/>
            </a:lnSpc>
            <a:spcBef>
              <a:spcPct val="0"/>
            </a:spcBef>
            <a:spcAft>
              <a:spcPct val="35000"/>
            </a:spcAft>
            <a:buNone/>
          </a:pPr>
          <a:r>
            <a:rPr lang="en-CA" sz="1400" b="0" i="0" kern="1200"/>
            <a:t>Architectural design in software development refers to defining the high-level structure and organization of a software system or application.</a:t>
          </a:r>
          <a:endParaRPr lang="en-US" sz="1400" kern="1200"/>
        </a:p>
      </dsp:txBody>
      <dsp:txXfrm>
        <a:off x="1270834" y="2170"/>
        <a:ext cx="4635346" cy="1100289"/>
      </dsp:txXfrm>
    </dsp:sp>
    <dsp:sp modelId="{869D2CC8-E4C2-432F-84BE-132B717D70BF}">
      <dsp:nvSpPr>
        <dsp:cNvPr id="0" name=""/>
        <dsp:cNvSpPr/>
      </dsp:nvSpPr>
      <dsp:spPr>
        <a:xfrm>
          <a:off x="0" y="1377533"/>
          <a:ext cx="5906181"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3A7A3-F000-43A7-A507-20EA09D83233}">
      <dsp:nvSpPr>
        <dsp:cNvPr id="0" name=""/>
        <dsp:cNvSpPr/>
      </dsp:nvSpPr>
      <dsp:spPr>
        <a:xfrm>
          <a:off x="332837" y="1625098"/>
          <a:ext cx="605159" cy="605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3CEFC2-E4B1-44E7-B5DD-AD58532551FC}">
      <dsp:nvSpPr>
        <dsp:cNvPr id="0" name=""/>
        <dsp:cNvSpPr/>
      </dsp:nvSpPr>
      <dsp:spPr>
        <a:xfrm>
          <a:off x="1270834" y="1377533"/>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22300">
            <a:lnSpc>
              <a:spcPct val="100000"/>
            </a:lnSpc>
            <a:spcBef>
              <a:spcPct val="0"/>
            </a:spcBef>
            <a:spcAft>
              <a:spcPct val="35000"/>
            </a:spcAft>
            <a:buNone/>
          </a:pPr>
          <a:r>
            <a:rPr lang="en-CA" sz="1400" b="1" i="0" kern="1200"/>
            <a:t>System Components</a:t>
          </a:r>
          <a:r>
            <a:rPr lang="en-CA" sz="1400" b="0" i="0" kern="1200"/>
            <a:t>: Identifying the software system’s primary building blocks or components. These components could include modules, services, databases, user interfaces, and external integrations.</a:t>
          </a:r>
          <a:endParaRPr lang="en-US" sz="1400" kern="1200"/>
        </a:p>
      </dsp:txBody>
      <dsp:txXfrm>
        <a:off x="1270834" y="1377533"/>
        <a:ext cx="4635346" cy="1100289"/>
      </dsp:txXfrm>
    </dsp:sp>
    <dsp:sp modelId="{28FC2356-76BA-4C4F-83BA-1C6DD1B56FD4}">
      <dsp:nvSpPr>
        <dsp:cNvPr id="0" name=""/>
        <dsp:cNvSpPr/>
      </dsp:nvSpPr>
      <dsp:spPr>
        <a:xfrm>
          <a:off x="0" y="2752895"/>
          <a:ext cx="5906181"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2FA1CC-7821-489B-828A-181E6AC073E1}">
      <dsp:nvSpPr>
        <dsp:cNvPr id="0" name=""/>
        <dsp:cNvSpPr/>
      </dsp:nvSpPr>
      <dsp:spPr>
        <a:xfrm>
          <a:off x="332837" y="3000460"/>
          <a:ext cx="605159" cy="6051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8D413A-4DF6-4400-BB56-ABC1A3BCF75E}">
      <dsp:nvSpPr>
        <dsp:cNvPr id="0" name=""/>
        <dsp:cNvSpPr/>
      </dsp:nvSpPr>
      <dsp:spPr>
        <a:xfrm>
          <a:off x="1270834" y="2752895"/>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22300">
            <a:lnSpc>
              <a:spcPct val="100000"/>
            </a:lnSpc>
            <a:spcBef>
              <a:spcPct val="0"/>
            </a:spcBef>
            <a:spcAft>
              <a:spcPct val="35000"/>
            </a:spcAft>
            <a:buNone/>
          </a:pPr>
          <a:r>
            <a:rPr lang="en-CA" sz="1400" b="1" i="0" kern="1200"/>
            <a:t>Component Interaction</a:t>
          </a:r>
          <a:r>
            <a:rPr lang="en-CA" sz="1400" b="0" i="0" kern="1200"/>
            <a:t>: Determining how these components interact with each other. This includes defining communication patterns, data flows, and interaction protocols.</a:t>
          </a:r>
          <a:endParaRPr lang="en-US" sz="1400" kern="1200"/>
        </a:p>
      </dsp:txBody>
      <dsp:txXfrm>
        <a:off x="1270834" y="2752895"/>
        <a:ext cx="4635346" cy="1100289"/>
      </dsp:txXfrm>
    </dsp:sp>
    <dsp:sp modelId="{61D33FA3-4D41-49AE-8747-74C173E9A209}">
      <dsp:nvSpPr>
        <dsp:cNvPr id="0" name=""/>
        <dsp:cNvSpPr/>
      </dsp:nvSpPr>
      <dsp:spPr>
        <a:xfrm>
          <a:off x="0" y="4128257"/>
          <a:ext cx="5906181"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0068F-0863-4B59-A6F4-C324B2C948B1}">
      <dsp:nvSpPr>
        <dsp:cNvPr id="0" name=""/>
        <dsp:cNvSpPr/>
      </dsp:nvSpPr>
      <dsp:spPr>
        <a:xfrm>
          <a:off x="332837" y="4375822"/>
          <a:ext cx="605159" cy="6051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E71F36-0A25-4737-B6E2-1DC436092A57}">
      <dsp:nvSpPr>
        <dsp:cNvPr id="0" name=""/>
        <dsp:cNvSpPr/>
      </dsp:nvSpPr>
      <dsp:spPr>
        <a:xfrm>
          <a:off x="1270834" y="4128257"/>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22300">
            <a:lnSpc>
              <a:spcPct val="100000"/>
            </a:lnSpc>
            <a:spcBef>
              <a:spcPct val="0"/>
            </a:spcBef>
            <a:spcAft>
              <a:spcPct val="35000"/>
            </a:spcAft>
            <a:buNone/>
          </a:pPr>
          <a:r>
            <a:rPr lang="en-CA" sz="1400" b="1" i="0" kern="1200"/>
            <a:t>Data Management</a:t>
          </a:r>
          <a:r>
            <a:rPr lang="en-CA" sz="1400" b="0" i="0" kern="1200"/>
            <a:t>: Deciding how data will be stored, accessed, and manipulated within the system. This involves choosing databases, defining data structures, and establishing data relationships.</a:t>
          </a:r>
          <a:endParaRPr lang="en-US" sz="1400" kern="1200"/>
        </a:p>
      </dsp:txBody>
      <dsp:txXfrm>
        <a:off x="1270834" y="4128257"/>
        <a:ext cx="4635346" cy="11002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7E206-AF09-F948-8EC5-A4D9BD9795DB}">
      <dsp:nvSpPr>
        <dsp:cNvPr id="0" name=""/>
        <dsp:cNvSpPr/>
      </dsp:nvSpPr>
      <dsp:spPr>
        <a:xfrm>
          <a:off x="2685310" y="649957"/>
          <a:ext cx="501360" cy="91440"/>
        </a:xfrm>
        <a:custGeom>
          <a:avLst/>
          <a:gdLst/>
          <a:ahLst/>
          <a:cxnLst/>
          <a:rect l="0" t="0" r="0" b="0"/>
          <a:pathLst>
            <a:path>
              <a:moveTo>
                <a:pt x="0" y="45720"/>
              </a:moveTo>
              <a:lnTo>
                <a:pt x="501360"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22691" y="693017"/>
        <a:ext cx="26598" cy="5319"/>
      </dsp:txXfrm>
    </dsp:sp>
    <dsp:sp modelId="{53ACA2E8-47B0-8541-9EC7-8E56C387F878}">
      <dsp:nvSpPr>
        <dsp:cNvPr id="0" name=""/>
        <dsp:cNvSpPr/>
      </dsp:nvSpPr>
      <dsp:spPr>
        <a:xfrm>
          <a:off x="374240" y="1816"/>
          <a:ext cx="2312869" cy="13877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333" tIns="118962" rIns="113333" bIns="118962" numCol="1" spcCol="1270" anchor="ctr" anchorCtr="0">
          <a:noAutofit/>
        </a:bodyPr>
        <a:lstStyle/>
        <a:p>
          <a:pPr marL="0" lvl="0" indent="0" algn="ctr" defTabSz="711200">
            <a:lnSpc>
              <a:spcPct val="90000"/>
            </a:lnSpc>
            <a:spcBef>
              <a:spcPct val="0"/>
            </a:spcBef>
            <a:spcAft>
              <a:spcPct val="35000"/>
            </a:spcAft>
            <a:buNone/>
          </a:pPr>
          <a:r>
            <a:rPr lang="en-US" sz="1600" kern="1200"/>
            <a:t>Plan for the server-side logic</a:t>
          </a:r>
        </a:p>
      </dsp:txBody>
      <dsp:txXfrm>
        <a:off x="374240" y="1816"/>
        <a:ext cx="2312869" cy="1387721"/>
      </dsp:txXfrm>
    </dsp:sp>
    <dsp:sp modelId="{785E5F00-99CD-4E4B-8C69-4844D4C46747}">
      <dsp:nvSpPr>
        <dsp:cNvPr id="0" name=""/>
        <dsp:cNvSpPr/>
      </dsp:nvSpPr>
      <dsp:spPr>
        <a:xfrm>
          <a:off x="1530675" y="1387738"/>
          <a:ext cx="2844829" cy="501360"/>
        </a:xfrm>
        <a:custGeom>
          <a:avLst/>
          <a:gdLst/>
          <a:ahLst/>
          <a:cxnLst/>
          <a:rect l="0" t="0" r="0" b="0"/>
          <a:pathLst>
            <a:path>
              <a:moveTo>
                <a:pt x="2844829" y="0"/>
              </a:moveTo>
              <a:lnTo>
                <a:pt x="2844829" y="267780"/>
              </a:lnTo>
              <a:lnTo>
                <a:pt x="0" y="267780"/>
              </a:lnTo>
              <a:lnTo>
                <a:pt x="0" y="50136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0737" y="1635758"/>
        <a:ext cx="144706" cy="5319"/>
      </dsp:txXfrm>
    </dsp:sp>
    <dsp:sp modelId="{4A542E88-AAA4-9C49-BA72-A93A60A9CFE6}">
      <dsp:nvSpPr>
        <dsp:cNvPr id="0" name=""/>
        <dsp:cNvSpPr/>
      </dsp:nvSpPr>
      <dsp:spPr>
        <a:xfrm>
          <a:off x="3219070" y="1816"/>
          <a:ext cx="2312869" cy="138772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333" tIns="118962" rIns="113333" bIns="118962" numCol="1" spcCol="1270" anchor="ctr" anchorCtr="0">
          <a:noAutofit/>
        </a:bodyPr>
        <a:lstStyle/>
        <a:p>
          <a:pPr marL="0" lvl="0" indent="0" algn="ctr" defTabSz="711200">
            <a:lnSpc>
              <a:spcPct val="90000"/>
            </a:lnSpc>
            <a:spcBef>
              <a:spcPct val="0"/>
            </a:spcBef>
            <a:spcAft>
              <a:spcPct val="35000"/>
            </a:spcAft>
            <a:buNone/>
          </a:pPr>
          <a:r>
            <a:rPr lang="en-CA" sz="1600" b="0" i="0" kern="1200"/>
            <a:t>Define the data models and database schema.</a:t>
          </a:r>
          <a:endParaRPr lang="en-US" sz="1600" kern="1200"/>
        </a:p>
      </dsp:txBody>
      <dsp:txXfrm>
        <a:off x="3219070" y="1816"/>
        <a:ext cx="2312869" cy="1387721"/>
      </dsp:txXfrm>
    </dsp:sp>
    <dsp:sp modelId="{09334360-420E-F841-96BA-0C5167FAF900}">
      <dsp:nvSpPr>
        <dsp:cNvPr id="0" name=""/>
        <dsp:cNvSpPr/>
      </dsp:nvSpPr>
      <dsp:spPr>
        <a:xfrm>
          <a:off x="2685310" y="2569639"/>
          <a:ext cx="501360" cy="91440"/>
        </a:xfrm>
        <a:custGeom>
          <a:avLst/>
          <a:gdLst/>
          <a:ahLst/>
          <a:cxnLst/>
          <a:rect l="0" t="0" r="0" b="0"/>
          <a:pathLst>
            <a:path>
              <a:moveTo>
                <a:pt x="0" y="45720"/>
              </a:moveTo>
              <a:lnTo>
                <a:pt x="501360" y="45720"/>
              </a:lnTo>
            </a:path>
          </a:pathLst>
        </a:custGeom>
        <a:noFill/>
        <a:ln w="635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22691" y="2612699"/>
        <a:ext cx="26598" cy="5319"/>
      </dsp:txXfrm>
    </dsp:sp>
    <dsp:sp modelId="{BAFF4A19-C519-E445-86C8-8458D56CDBF3}">
      <dsp:nvSpPr>
        <dsp:cNvPr id="0" name=""/>
        <dsp:cNvSpPr/>
      </dsp:nvSpPr>
      <dsp:spPr>
        <a:xfrm>
          <a:off x="374240" y="1921498"/>
          <a:ext cx="2312869" cy="138772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333" tIns="118962" rIns="113333" bIns="118962" numCol="1" spcCol="1270" anchor="ctr" anchorCtr="0">
          <a:noAutofit/>
        </a:bodyPr>
        <a:lstStyle/>
        <a:p>
          <a:pPr marL="0" lvl="0" indent="0" algn="ctr" defTabSz="711200">
            <a:lnSpc>
              <a:spcPct val="90000"/>
            </a:lnSpc>
            <a:spcBef>
              <a:spcPct val="0"/>
            </a:spcBef>
            <a:spcAft>
              <a:spcPct val="35000"/>
            </a:spcAft>
            <a:buNone/>
          </a:pPr>
          <a:r>
            <a:rPr lang="en-CA" sz="1600" b="0" i="0" kern="1200"/>
            <a:t>Select a backend programming language (e.g., Python, Node.js, Ruby, Java).</a:t>
          </a:r>
          <a:endParaRPr lang="en-US" sz="1600" kern="1200"/>
        </a:p>
      </dsp:txBody>
      <dsp:txXfrm>
        <a:off x="374240" y="1921498"/>
        <a:ext cx="2312869" cy="1387721"/>
      </dsp:txXfrm>
    </dsp:sp>
    <dsp:sp modelId="{1227C151-EEDF-8F43-B7BB-D7498B34837A}">
      <dsp:nvSpPr>
        <dsp:cNvPr id="0" name=""/>
        <dsp:cNvSpPr/>
      </dsp:nvSpPr>
      <dsp:spPr>
        <a:xfrm>
          <a:off x="1530675" y="3307419"/>
          <a:ext cx="2844829" cy="501360"/>
        </a:xfrm>
        <a:custGeom>
          <a:avLst/>
          <a:gdLst/>
          <a:ahLst/>
          <a:cxnLst/>
          <a:rect l="0" t="0" r="0" b="0"/>
          <a:pathLst>
            <a:path>
              <a:moveTo>
                <a:pt x="2844829" y="0"/>
              </a:moveTo>
              <a:lnTo>
                <a:pt x="2844829" y="267780"/>
              </a:lnTo>
              <a:lnTo>
                <a:pt x="0" y="267780"/>
              </a:lnTo>
              <a:lnTo>
                <a:pt x="0" y="501360"/>
              </a:lnTo>
            </a:path>
          </a:pathLst>
        </a:custGeom>
        <a:noFill/>
        <a:ln w="635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0737" y="3555440"/>
        <a:ext cx="144706" cy="5319"/>
      </dsp:txXfrm>
    </dsp:sp>
    <dsp:sp modelId="{72C87F4F-1577-254D-B812-8C5BBD92CB6E}">
      <dsp:nvSpPr>
        <dsp:cNvPr id="0" name=""/>
        <dsp:cNvSpPr/>
      </dsp:nvSpPr>
      <dsp:spPr>
        <a:xfrm>
          <a:off x="3219070" y="1921498"/>
          <a:ext cx="2312869" cy="138772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333" tIns="118962" rIns="113333" bIns="118962" numCol="1" spcCol="1270" anchor="ctr" anchorCtr="0">
          <a:noAutofit/>
        </a:bodyPr>
        <a:lstStyle/>
        <a:p>
          <a:pPr marL="0" lvl="0" indent="0" algn="ctr" defTabSz="711200">
            <a:lnSpc>
              <a:spcPct val="90000"/>
            </a:lnSpc>
            <a:spcBef>
              <a:spcPct val="0"/>
            </a:spcBef>
            <a:spcAft>
              <a:spcPct val="35000"/>
            </a:spcAft>
            <a:buNone/>
          </a:pPr>
          <a:r>
            <a:rPr lang="en-CA" sz="1600" b="0" i="0" kern="1200"/>
            <a:t>Determine the web framework (e.g., Express, Django, Ruby on Rails) for handling HTTP requests and responses.</a:t>
          </a:r>
          <a:endParaRPr lang="en-US" sz="1600" kern="1200"/>
        </a:p>
      </dsp:txBody>
      <dsp:txXfrm>
        <a:off x="3219070" y="1921498"/>
        <a:ext cx="2312869" cy="1387721"/>
      </dsp:txXfrm>
    </dsp:sp>
    <dsp:sp modelId="{64B44474-1EA1-2749-94AE-C2BC80DFAD91}">
      <dsp:nvSpPr>
        <dsp:cNvPr id="0" name=""/>
        <dsp:cNvSpPr/>
      </dsp:nvSpPr>
      <dsp:spPr>
        <a:xfrm>
          <a:off x="374240" y="3841179"/>
          <a:ext cx="2312869" cy="13877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333" tIns="118962" rIns="113333" bIns="118962" numCol="1" spcCol="1270" anchor="ctr" anchorCtr="0">
          <a:noAutofit/>
        </a:bodyPr>
        <a:lstStyle/>
        <a:p>
          <a:pPr marL="0" lvl="0" indent="0" algn="ctr" defTabSz="711200">
            <a:lnSpc>
              <a:spcPct val="90000"/>
            </a:lnSpc>
            <a:spcBef>
              <a:spcPct val="0"/>
            </a:spcBef>
            <a:spcAft>
              <a:spcPct val="35000"/>
            </a:spcAft>
            <a:buNone/>
          </a:pPr>
          <a:r>
            <a:rPr lang="en-CA" sz="1600" b="0" i="0" kern="1200"/>
            <a:t>Design APIs for client-server communication.</a:t>
          </a:r>
          <a:endParaRPr lang="en-US" sz="1600" kern="1200"/>
        </a:p>
      </dsp:txBody>
      <dsp:txXfrm>
        <a:off x="374240" y="3841179"/>
        <a:ext cx="2312869" cy="138772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10/13/2023</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7000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4247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2285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28586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10/13/2023</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685653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11886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96471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80842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81211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10/13/2023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20498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10/13/2023</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76351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10/13/2023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27318871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689" r:id="rId4"/>
    <p:sldLayoutId id="2147483690" r:id="rId5"/>
    <p:sldLayoutId id="2147483696"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144D06-18F6-16DD-D698-3D209D472EC4}"/>
              </a:ext>
            </a:extLst>
          </p:cNvPr>
          <p:cNvPicPr>
            <a:picLocks noChangeAspect="1"/>
          </p:cNvPicPr>
          <p:nvPr/>
        </p:nvPicPr>
        <p:blipFill rotWithShape="1">
          <a:blip r:embed="rId2"/>
          <a:srcRect t="8326" b="13002"/>
          <a:stretch/>
        </p:blipFill>
        <p:spPr>
          <a:xfrm>
            <a:off x="20" y="10"/>
            <a:ext cx="12191979" cy="6857990"/>
          </a:xfrm>
          <a:prstGeom prst="rect">
            <a:avLst/>
          </a:prstGeom>
        </p:spPr>
      </p:pic>
      <p:sp>
        <p:nvSpPr>
          <p:cNvPr id="22" name="Rectangle 2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3" name="Rectangle 2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5B066DFA-96AF-0860-BCCA-6922981DB208}"/>
              </a:ext>
            </a:extLst>
          </p:cNvPr>
          <p:cNvSpPr>
            <a:spLocks noGrp="1"/>
          </p:cNvSpPr>
          <p:nvPr>
            <p:ph type="ctrTitle"/>
          </p:nvPr>
        </p:nvSpPr>
        <p:spPr>
          <a:xfrm>
            <a:off x="1276055" y="2350017"/>
            <a:ext cx="4775075" cy="1630906"/>
          </a:xfrm>
        </p:spPr>
        <p:txBody>
          <a:bodyPr>
            <a:normAutofit/>
          </a:bodyPr>
          <a:lstStyle/>
          <a:p>
            <a:r>
              <a:rPr lang="en-US" sz="3700">
                <a:solidFill>
                  <a:schemeClr val="tx1"/>
                </a:solidFill>
              </a:rPr>
              <a:t>WEBD 5201 Web Development Framework</a:t>
            </a:r>
          </a:p>
        </p:txBody>
      </p:sp>
      <p:sp>
        <p:nvSpPr>
          <p:cNvPr id="3" name="Subtitle 2">
            <a:extLst>
              <a:ext uri="{FF2B5EF4-FFF2-40B4-BE49-F238E27FC236}">
                <a16:creationId xmlns:a16="http://schemas.microsoft.com/office/drawing/2014/main" id="{30D4C925-120E-5432-DD92-F25E6718A866}"/>
              </a:ext>
            </a:extLst>
          </p:cNvPr>
          <p:cNvSpPr>
            <a:spLocks noGrp="1"/>
          </p:cNvSpPr>
          <p:nvPr>
            <p:ph type="subTitle" idx="1"/>
          </p:nvPr>
        </p:nvSpPr>
        <p:spPr>
          <a:xfrm>
            <a:off x="1276055" y="3990546"/>
            <a:ext cx="4775075" cy="559656"/>
          </a:xfrm>
        </p:spPr>
        <p:txBody>
          <a:bodyPr>
            <a:normAutofit/>
          </a:bodyPr>
          <a:lstStyle/>
          <a:p>
            <a:pPr>
              <a:lnSpc>
                <a:spcPct val="90000"/>
              </a:lnSpc>
              <a:spcAft>
                <a:spcPts val="600"/>
              </a:spcAft>
            </a:pPr>
            <a:r>
              <a:rPr lang="en-US" sz="1700">
                <a:solidFill>
                  <a:schemeClr val="tx1"/>
                </a:solidFill>
              </a:rPr>
              <a:t>System Design and Infrastructure for Web Development</a:t>
            </a:r>
          </a:p>
        </p:txBody>
      </p:sp>
    </p:spTree>
    <p:extLst>
      <p:ext uri="{BB962C8B-B14F-4D97-AF65-F5344CB8AC3E}">
        <p14:creationId xmlns:p14="http://schemas.microsoft.com/office/powerpoint/2010/main" val="3887922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DA9DC-88EC-EA56-2906-F2AC38F5D1DD}"/>
              </a:ext>
            </a:extLst>
          </p:cNvPr>
          <p:cNvSpPr>
            <a:spLocks noGrp="1"/>
          </p:cNvSpPr>
          <p:nvPr>
            <p:ph type="title"/>
          </p:nvPr>
        </p:nvSpPr>
        <p:spPr>
          <a:xfrm>
            <a:off x="6846137" y="804073"/>
            <a:ext cx="4602152" cy="1345449"/>
          </a:xfrm>
        </p:spPr>
        <p:txBody>
          <a:bodyPr>
            <a:normAutofit/>
          </a:bodyPr>
          <a:lstStyle/>
          <a:p>
            <a:r>
              <a:rPr lang="en-CA" sz="4000" b="1" i="0">
                <a:effectLst/>
                <a:latin typeface="Söhne"/>
              </a:rPr>
              <a:t>Scalability and Performance</a:t>
            </a:r>
            <a:endParaRPr lang="en-US" sz="4000"/>
          </a:p>
        </p:txBody>
      </p:sp>
      <p:pic>
        <p:nvPicPr>
          <p:cNvPr id="1028" name="Picture 4" descr="scaling horizontally vs vertically">
            <a:extLst>
              <a:ext uri="{FF2B5EF4-FFF2-40B4-BE49-F238E27FC236}">
                <a16:creationId xmlns:a16="http://schemas.microsoft.com/office/drawing/2014/main" id="{0BE2CF38-D697-10B8-44B5-B93AA69A90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8" y="889510"/>
            <a:ext cx="5060992" cy="2188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the Load Balancing Design Pattern? | Level Up Coding">
            <a:extLst>
              <a:ext uri="{FF2B5EF4-FFF2-40B4-BE49-F238E27FC236}">
                <a16:creationId xmlns:a16="http://schemas.microsoft.com/office/drawing/2014/main" id="{FCEBBE4A-C338-B31C-99A7-10753FBDAA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8885" y="3509433"/>
            <a:ext cx="4490158" cy="277179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366D37-4FF5-4F14-72DA-EC894E84E48C}"/>
              </a:ext>
            </a:extLst>
          </p:cNvPr>
          <p:cNvSpPr>
            <a:spLocks noGrp="1"/>
          </p:cNvSpPr>
          <p:nvPr>
            <p:ph idx="1"/>
          </p:nvPr>
        </p:nvSpPr>
        <p:spPr>
          <a:xfrm>
            <a:off x="6846137" y="2303563"/>
            <a:ext cx="4602152" cy="3715424"/>
          </a:xfrm>
        </p:spPr>
        <p:txBody>
          <a:bodyPr>
            <a:normAutofit/>
          </a:bodyPr>
          <a:lstStyle/>
          <a:p>
            <a:pPr>
              <a:buFont typeface="Arial" panose="020B0604020202020204" pitchFamily="34" charset="0"/>
              <a:buChar char="•"/>
            </a:pPr>
            <a:r>
              <a:rPr lang="en-CA" b="0" i="0">
                <a:effectLst/>
                <a:latin typeface="Söhne"/>
              </a:rPr>
              <a:t>Design for scalability by considering load balancing, caching, and database optimization.</a:t>
            </a:r>
          </a:p>
          <a:p>
            <a:pPr>
              <a:buFont typeface="Arial" panose="020B0604020202020204" pitchFamily="34" charset="0"/>
              <a:buChar char="•"/>
            </a:pPr>
            <a:r>
              <a:rPr lang="en-CA" b="0" i="0">
                <a:effectLst/>
                <a:latin typeface="Söhne"/>
              </a:rPr>
              <a:t>Implement performance optimization techniques, such as content delivery networks (CDNs) and lazy loading.</a:t>
            </a:r>
          </a:p>
          <a:p>
            <a:pPr marL="0" indent="0">
              <a:buNone/>
            </a:pPr>
            <a:endParaRPr lang="en-US"/>
          </a:p>
          <a:p>
            <a:pPr marL="0" indent="0">
              <a:buNone/>
            </a:pPr>
            <a:endParaRPr lang="en-US"/>
          </a:p>
        </p:txBody>
      </p:sp>
    </p:spTree>
    <p:extLst>
      <p:ext uri="{BB962C8B-B14F-4D97-AF65-F5344CB8AC3E}">
        <p14:creationId xmlns:p14="http://schemas.microsoft.com/office/powerpoint/2010/main" val="2706734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ld map with flight paths">
            <a:extLst>
              <a:ext uri="{FF2B5EF4-FFF2-40B4-BE49-F238E27FC236}">
                <a16:creationId xmlns:a16="http://schemas.microsoft.com/office/drawing/2014/main" id="{BE10630E-9324-E1A6-94AA-04D8D70CFEA5}"/>
              </a:ext>
            </a:extLst>
          </p:cNvPr>
          <p:cNvPicPr>
            <a:picLocks noChangeAspect="1"/>
          </p:cNvPicPr>
          <p:nvPr/>
        </p:nvPicPr>
        <p:blipFill rotWithShape="1">
          <a:blip r:embed="rId2"/>
          <a:srcRect l="14468" r="21914" b="1"/>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21F22-01BD-8B00-75C0-0C8CF9C05A0F}"/>
              </a:ext>
            </a:extLst>
          </p:cNvPr>
          <p:cNvSpPr>
            <a:spLocks noGrp="1"/>
          </p:cNvSpPr>
          <p:nvPr>
            <p:ph type="title"/>
          </p:nvPr>
        </p:nvSpPr>
        <p:spPr>
          <a:xfrm>
            <a:off x="7064082" y="642594"/>
            <a:ext cx="4472921" cy="1371600"/>
          </a:xfrm>
        </p:spPr>
        <p:txBody>
          <a:bodyPr>
            <a:normAutofit/>
          </a:bodyPr>
          <a:lstStyle/>
          <a:p>
            <a:r>
              <a:rPr lang="en-CA" sz="4000" b="1" i="0">
                <a:effectLst/>
                <a:latin typeface="Söhne"/>
              </a:rPr>
              <a:t>Third-Party Services</a:t>
            </a:r>
            <a:endParaRPr lang="en-US" sz="4000"/>
          </a:p>
        </p:txBody>
      </p:sp>
      <p:sp>
        <p:nvSpPr>
          <p:cNvPr id="3" name="Content Placeholder 2">
            <a:extLst>
              <a:ext uri="{FF2B5EF4-FFF2-40B4-BE49-F238E27FC236}">
                <a16:creationId xmlns:a16="http://schemas.microsoft.com/office/drawing/2014/main" id="{5C22727B-B586-975E-79F1-8AE8E9DA6257}"/>
              </a:ext>
            </a:extLst>
          </p:cNvPr>
          <p:cNvSpPr>
            <a:spLocks noGrp="1"/>
          </p:cNvSpPr>
          <p:nvPr>
            <p:ph idx="1"/>
          </p:nvPr>
        </p:nvSpPr>
        <p:spPr>
          <a:xfrm>
            <a:off x="7064082" y="2103120"/>
            <a:ext cx="4472922" cy="3931920"/>
          </a:xfrm>
        </p:spPr>
        <p:txBody>
          <a:bodyPr>
            <a:normAutofit/>
          </a:bodyPr>
          <a:lstStyle/>
          <a:p>
            <a:r>
              <a:rPr lang="en-CA" b="0" i="0">
                <a:effectLst/>
                <a:latin typeface="Söhne"/>
              </a:rPr>
              <a:t>Identify and integrate third-party services and APIs that enhance functionality (e.g., payment gateways, social media integration, maps).</a:t>
            </a:r>
            <a:endParaRPr lang="en-US"/>
          </a:p>
        </p:txBody>
      </p:sp>
    </p:spTree>
    <p:extLst>
      <p:ext uri="{BB962C8B-B14F-4D97-AF65-F5344CB8AC3E}">
        <p14:creationId xmlns:p14="http://schemas.microsoft.com/office/powerpoint/2010/main" val="311093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Datadog - Apps on Google Play">
            <a:extLst>
              <a:ext uri="{FF2B5EF4-FFF2-40B4-BE49-F238E27FC236}">
                <a16:creationId xmlns:a16="http://schemas.microsoft.com/office/drawing/2014/main" id="{92505F78-2BB7-9E6C-2F20-04ADBA4934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58917"/>
            <a:ext cx="2450063" cy="24500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스플렁크(Splunk) 개념 및 설치 방법">
            <a:extLst>
              <a:ext uri="{FF2B5EF4-FFF2-40B4-BE49-F238E27FC236}">
                <a16:creationId xmlns:a16="http://schemas.microsoft.com/office/drawing/2014/main" id="{FF6472BC-CE21-801F-B267-C0CFC4F890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54397" y="1210530"/>
            <a:ext cx="2450063" cy="15468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ugsnag integration on Spike | alerts for all your errors">
            <a:extLst>
              <a:ext uri="{FF2B5EF4-FFF2-40B4-BE49-F238E27FC236}">
                <a16:creationId xmlns:a16="http://schemas.microsoft.com/office/drawing/2014/main" id="{EFF0750F-214F-4B61-D10A-02FC5694DE5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68" y="4081728"/>
            <a:ext cx="5060992" cy="1627205"/>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BD6CA-2F26-BD37-8C6D-5803C8F4BCFE}"/>
              </a:ext>
            </a:extLst>
          </p:cNvPr>
          <p:cNvSpPr>
            <a:spLocks noGrp="1"/>
          </p:cNvSpPr>
          <p:nvPr>
            <p:ph type="title"/>
          </p:nvPr>
        </p:nvSpPr>
        <p:spPr>
          <a:xfrm>
            <a:off x="6846137" y="804073"/>
            <a:ext cx="4602152" cy="1345449"/>
          </a:xfrm>
        </p:spPr>
        <p:txBody>
          <a:bodyPr>
            <a:normAutofit/>
          </a:bodyPr>
          <a:lstStyle/>
          <a:p>
            <a:r>
              <a:rPr lang="en-CA" sz="4000" b="1" i="0">
                <a:effectLst/>
                <a:latin typeface="Söhne"/>
              </a:rPr>
              <a:t>Error Handling and Logging</a:t>
            </a:r>
            <a:endParaRPr lang="en-US" sz="4000"/>
          </a:p>
        </p:txBody>
      </p:sp>
      <p:sp>
        <p:nvSpPr>
          <p:cNvPr id="3" name="Content Placeholder 2">
            <a:extLst>
              <a:ext uri="{FF2B5EF4-FFF2-40B4-BE49-F238E27FC236}">
                <a16:creationId xmlns:a16="http://schemas.microsoft.com/office/drawing/2014/main" id="{E588927F-704C-346F-546A-9D6DF2E27B2A}"/>
              </a:ext>
            </a:extLst>
          </p:cNvPr>
          <p:cNvSpPr>
            <a:spLocks noGrp="1"/>
          </p:cNvSpPr>
          <p:nvPr>
            <p:ph idx="1"/>
          </p:nvPr>
        </p:nvSpPr>
        <p:spPr>
          <a:xfrm>
            <a:off x="6846137" y="2303563"/>
            <a:ext cx="4602152" cy="3715424"/>
          </a:xfrm>
        </p:spPr>
        <p:txBody>
          <a:bodyPr>
            <a:normAutofit/>
          </a:bodyPr>
          <a:lstStyle/>
          <a:p>
            <a:pPr marL="0" indent="0">
              <a:buNone/>
            </a:pPr>
            <a:r>
              <a:rPr lang="en-CA" b="0" i="0">
                <a:effectLst/>
                <a:latin typeface="Söhne"/>
              </a:rPr>
              <a:t>Plan for error handling and logging to monitor application health and troubleshoot issues effectively.</a:t>
            </a:r>
            <a:endParaRPr lang="en-US"/>
          </a:p>
        </p:txBody>
      </p:sp>
    </p:spTree>
    <p:extLst>
      <p:ext uri="{BB962C8B-B14F-4D97-AF65-F5344CB8AC3E}">
        <p14:creationId xmlns:p14="http://schemas.microsoft.com/office/powerpoint/2010/main" val="2161072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3D pattern of ring shapes connected by lines">
            <a:extLst>
              <a:ext uri="{FF2B5EF4-FFF2-40B4-BE49-F238E27FC236}">
                <a16:creationId xmlns:a16="http://schemas.microsoft.com/office/drawing/2014/main" id="{D6615C4D-D1AF-C2BB-8A76-3E1922863457}"/>
              </a:ext>
            </a:extLst>
          </p:cNvPr>
          <p:cNvPicPr>
            <a:picLocks noChangeAspect="1"/>
          </p:cNvPicPr>
          <p:nvPr/>
        </p:nvPicPr>
        <p:blipFill rotWithShape="1">
          <a:blip r:embed="rId2"/>
          <a:srcRect l="7422" r="40145"/>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2B2E3-D2CA-92DC-60A6-2C2CC727DE9F}"/>
              </a:ext>
            </a:extLst>
          </p:cNvPr>
          <p:cNvSpPr>
            <a:spLocks noGrp="1"/>
          </p:cNvSpPr>
          <p:nvPr>
            <p:ph type="title"/>
          </p:nvPr>
        </p:nvSpPr>
        <p:spPr>
          <a:xfrm>
            <a:off x="7064082" y="642594"/>
            <a:ext cx="4472921" cy="1371600"/>
          </a:xfrm>
        </p:spPr>
        <p:txBody>
          <a:bodyPr>
            <a:normAutofit/>
          </a:bodyPr>
          <a:lstStyle/>
          <a:p>
            <a:r>
              <a:rPr lang="en-US" sz="4000"/>
              <a:t>Deployment</a:t>
            </a:r>
          </a:p>
        </p:txBody>
      </p:sp>
      <p:sp>
        <p:nvSpPr>
          <p:cNvPr id="3" name="Content Placeholder 2">
            <a:extLst>
              <a:ext uri="{FF2B5EF4-FFF2-40B4-BE49-F238E27FC236}">
                <a16:creationId xmlns:a16="http://schemas.microsoft.com/office/drawing/2014/main" id="{499A9782-B981-894E-E33E-292B3331DD87}"/>
              </a:ext>
            </a:extLst>
          </p:cNvPr>
          <p:cNvSpPr>
            <a:spLocks noGrp="1"/>
          </p:cNvSpPr>
          <p:nvPr>
            <p:ph idx="1"/>
          </p:nvPr>
        </p:nvSpPr>
        <p:spPr>
          <a:xfrm>
            <a:off x="7064082" y="2103120"/>
            <a:ext cx="4472922" cy="3931920"/>
          </a:xfrm>
        </p:spPr>
        <p:txBody>
          <a:bodyPr>
            <a:normAutofit/>
          </a:bodyPr>
          <a:lstStyle/>
          <a:p>
            <a:pPr>
              <a:buFont typeface="Arial" panose="020B0604020202020204" pitchFamily="34" charset="0"/>
              <a:buChar char="•"/>
            </a:pPr>
            <a:r>
              <a:rPr lang="en-CA" b="0" i="0">
                <a:effectLst/>
                <a:latin typeface="Söhne"/>
              </a:rPr>
              <a:t>Choose a hosting environment (e.g., cloud platforms like AWS, Azure, or hosting providers like Heroku).</a:t>
            </a:r>
          </a:p>
          <a:p>
            <a:pPr>
              <a:buFont typeface="Arial" panose="020B0604020202020204" pitchFamily="34" charset="0"/>
              <a:buChar char="•"/>
            </a:pPr>
            <a:r>
              <a:rPr lang="en-CA" b="0" i="0">
                <a:effectLst/>
                <a:latin typeface="Söhne"/>
              </a:rPr>
              <a:t>Set up deployment pipelines and continuous integration/continuous deployment (CI/CD) processes.</a:t>
            </a:r>
          </a:p>
          <a:p>
            <a:pPr>
              <a:buFont typeface="Arial" panose="020B0604020202020204" pitchFamily="34" charset="0"/>
              <a:buChar char="•"/>
            </a:pPr>
            <a:r>
              <a:rPr lang="en-CA" b="0" i="0">
                <a:effectLst/>
                <a:latin typeface="Söhne"/>
              </a:rPr>
              <a:t>Automate deployment, scaling, and monitoring tasks.</a:t>
            </a:r>
          </a:p>
          <a:p>
            <a:endParaRPr lang="en-US"/>
          </a:p>
        </p:txBody>
      </p:sp>
    </p:spTree>
    <p:extLst>
      <p:ext uri="{BB962C8B-B14F-4D97-AF65-F5344CB8AC3E}">
        <p14:creationId xmlns:p14="http://schemas.microsoft.com/office/powerpoint/2010/main" val="400675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coloured organisers">
            <a:extLst>
              <a:ext uri="{FF2B5EF4-FFF2-40B4-BE49-F238E27FC236}">
                <a16:creationId xmlns:a16="http://schemas.microsoft.com/office/drawing/2014/main" id="{E2F77E39-EEFF-0B77-81F3-29DFBDD1D835}"/>
              </a:ext>
            </a:extLst>
          </p:cNvPr>
          <p:cNvPicPr>
            <a:picLocks noChangeAspect="1"/>
          </p:cNvPicPr>
          <p:nvPr/>
        </p:nvPicPr>
        <p:blipFill rotWithShape="1">
          <a:blip r:embed="rId2"/>
          <a:srcRect l="9091" t="4155" b="11322"/>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ED080-CCF6-D560-E19F-7DC7586E7716}"/>
              </a:ext>
            </a:extLst>
          </p:cNvPr>
          <p:cNvSpPr>
            <a:spLocks noGrp="1"/>
          </p:cNvSpPr>
          <p:nvPr>
            <p:ph type="title"/>
          </p:nvPr>
        </p:nvSpPr>
        <p:spPr>
          <a:xfrm>
            <a:off x="6846137" y="727626"/>
            <a:ext cx="4602152" cy="1718225"/>
          </a:xfrm>
        </p:spPr>
        <p:txBody>
          <a:bodyPr>
            <a:normAutofit/>
          </a:bodyPr>
          <a:lstStyle/>
          <a:p>
            <a:r>
              <a:rPr lang="en-CA" sz="4400" b="1" i="0">
                <a:effectLst/>
                <a:latin typeface="Söhne"/>
              </a:rPr>
              <a:t>Documentation</a:t>
            </a:r>
            <a:endParaRPr lang="en-US" sz="4400"/>
          </a:p>
        </p:txBody>
      </p:sp>
      <p:sp>
        <p:nvSpPr>
          <p:cNvPr id="3" name="Content Placeholder 2">
            <a:extLst>
              <a:ext uri="{FF2B5EF4-FFF2-40B4-BE49-F238E27FC236}">
                <a16:creationId xmlns:a16="http://schemas.microsoft.com/office/drawing/2014/main" id="{C88BFFCF-AD8D-4836-AD15-A73B451E0441}"/>
              </a:ext>
            </a:extLst>
          </p:cNvPr>
          <p:cNvSpPr>
            <a:spLocks noGrp="1"/>
          </p:cNvSpPr>
          <p:nvPr>
            <p:ph idx="1"/>
          </p:nvPr>
        </p:nvSpPr>
        <p:spPr>
          <a:xfrm>
            <a:off x="6846137" y="2538920"/>
            <a:ext cx="4602152" cy="3480066"/>
          </a:xfrm>
        </p:spPr>
        <p:txBody>
          <a:bodyPr>
            <a:normAutofit/>
          </a:bodyPr>
          <a:lstStyle/>
          <a:p>
            <a:pPr marL="0" indent="0">
              <a:buNone/>
            </a:pPr>
            <a:r>
              <a:rPr lang="en-CA" b="0" i="0">
                <a:effectLst/>
                <a:latin typeface="Söhne"/>
              </a:rPr>
              <a:t>Document the system design, architecture, API endpoints, and usage instructions for other developers and stakeholders.</a:t>
            </a:r>
            <a:endParaRPr lang="en-US"/>
          </a:p>
        </p:txBody>
      </p:sp>
    </p:spTree>
    <p:extLst>
      <p:ext uri="{BB962C8B-B14F-4D97-AF65-F5344CB8AC3E}">
        <p14:creationId xmlns:p14="http://schemas.microsoft.com/office/powerpoint/2010/main" val="3168757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s and rulers">
            <a:extLst>
              <a:ext uri="{FF2B5EF4-FFF2-40B4-BE49-F238E27FC236}">
                <a16:creationId xmlns:a16="http://schemas.microsoft.com/office/drawing/2014/main" id="{6BF9303A-2AC1-E3E2-E74F-92B57AD79E97}"/>
              </a:ext>
            </a:extLst>
          </p:cNvPr>
          <p:cNvPicPr>
            <a:picLocks noChangeAspect="1"/>
          </p:cNvPicPr>
          <p:nvPr/>
        </p:nvPicPr>
        <p:blipFill rotWithShape="1">
          <a:blip r:embed="rId2"/>
          <a:srcRect l="15654" r="22125" b="-1"/>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7A25B6-57A4-8930-18F9-40D2C9FEFF23}"/>
              </a:ext>
            </a:extLst>
          </p:cNvPr>
          <p:cNvSpPr>
            <a:spLocks noGrp="1"/>
          </p:cNvSpPr>
          <p:nvPr>
            <p:ph type="title"/>
          </p:nvPr>
        </p:nvSpPr>
        <p:spPr>
          <a:xfrm>
            <a:off x="7064082" y="642594"/>
            <a:ext cx="4472921" cy="1371600"/>
          </a:xfrm>
        </p:spPr>
        <p:txBody>
          <a:bodyPr>
            <a:normAutofit/>
          </a:bodyPr>
          <a:lstStyle/>
          <a:p>
            <a:r>
              <a:rPr lang="en-CA" sz="4000" b="1" i="0">
                <a:effectLst/>
                <a:latin typeface="Söhne"/>
              </a:rPr>
              <a:t>Testing Strategy</a:t>
            </a:r>
            <a:endParaRPr lang="en-US" sz="4000"/>
          </a:p>
        </p:txBody>
      </p:sp>
      <p:sp>
        <p:nvSpPr>
          <p:cNvPr id="3" name="Content Placeholder 2">
            <a:extLst>
              <a:ext uri="{FF2B5EF4-FFF2-40B4-BE49-F238E27FC236}">
                <a16:creationId xmlns:a16="http://schemas.microsoft.com/office/drawing/2014/main" id="{8939A267-9845-7450-77FA-F366AEAF1E4E}"/>
              </a:ext>
            </a:extLst>
          </p:cNvPr>
          <p:cNvSpPr>
            <a:spLocks noGrp="1"/>
          </p:cNvSpPr>
          <p:nvPr>
            <p:ph idx="1"/>
          </p:nvPr>
        </p:nvSpPr>
        <p:spPr>
          <a:xfrm>
            <a:off x="7064082" y="2103120"/>
            <a:ext cx="4472922" cy="3931920"/>
          </a:xfrm>
        </p:spPr>
        <p:txBody>
          <a:bodyPr>
            <a:normAutofit/>
          </a:bodyPr>
          <a:lstStyle/>
          <a:p>
            <a:pPr>
              <a:buFont typeface="Arial" panose="020B0604020202020204" pitchFamily="34" charset="0"/>
              <a:buChar char="•"/>
            </a:pPr>
            <a:r>
              <a:rPr lang="en-CA" b="0" i="0">
                <a:effectLst/>
                <a:latin typeface="Söhne"/>
              </a:rPr>
              <a:t>Develop testing plans and scripts for unit, integration, and end-to-end testing.</a:t>
            </a:r>
          </a:p>
          <a:p>
            <a:pPr>
              <a:buFont typeface="Arial" panose="020B0604020202020204" pitchFamily="34" charset="0"/>
              <a:buChar char="•"/>
            </a:pPr>
            <a:r>
              <a:rPr lang="en-CA" b="0" i="0">
                <a:effectLst/>
                <a:latin typeface="Söhne"/>
              </a:rPr>
              <a:t>Implement testing frameworks and tools (e.g., Jest, Selenium).</a:t>
            </a:r>
          </a:p>
          <a:p>
            <a:endParaRPr lang="en-US"/>
          </a:p>
        </p:txBody>
      </p:sp>
    </p:spTree>
    <p:extLst>
      <p:ext uri="{BB962C8B-B14F-4D97-AF65-F5344CB8AC3E}">
        <p14:creationId xmlns:p14="http://schemas.microsoft.com/office/powerpoint/2010/main" val="3930462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lls of blueprints">
            <a:extLst>
              <a:ext uri="{FF2B5EF4-FFF2-40B4-BE49-F238E27FC236}">
                <a16:creationId xmlns:a16="http://schemas.microsoft.com/office/drawing/2014/main" id="{917DDA00-6866-B479-1764-3D8F5420A505}"/>
              </a:ext>
            </a:extLst>
          </p:cNvPr>
          <p:cNvPicPr>
            <a:picLocks noChangeAspect="1"/>
          </p:cNvPicPr>
          <p:nvPr/>
        </p:nvPicPr>
        <p:blipFill rotWithShape="1">
          <a:blip r:embed="rId2"/>
          <a:srcRect l="9091" t="7270" b="16121"/>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944D4-CAB0-B161-AA3B-46491C27492B}"/>
              </a:ext>
            </a:extLst>
          </p:cNvPr>
          <p:cNvSpPr>
            <a:spLocks noGrp="1"/>
          </p:cNvSpPr>
          <p:nvPr>
            <p:ph type="title"/>
          </p:nvPr>
        </p:nvSpPr>
        <p:spPr>
          <a:xfrm>
            <a:off x="774043" y="727626"/>
            <a:ext cx="4602152" cy="1718225"/>
          </a:xfrm>
        </p:spPr>
        <p:txBody>
          <a:bodyPr>
            <a:normAutofit/>
          </a:bodyPr>
          <a:lstStyle/>
          <a:p>
            <a:r>
              <a:rPr lang="en-CA" sz="4400" b="1" i="0">
                <a:effectLst/>
                <a:latin typeface="Söhne"/>
              </a:rPr>
              <a:t>Maintenance and Updates</a:t>
            </a:r>
            <a:endParaRPr lang="en-US" sz="4400"/>
          </a:p>
        </p:txBody>
      </p:sp>
      <p:sp>
        <p:nvSpPr>
          <p:cNvPr id="3" name="Content Placeholder 2">
            <a:extLst>
              <a:ext uri="{FF2B5EF4-FFF2-40B4-BE49-F238E27FC236}">
                <a16:creationId xmlns:a16="http://schemas.microsoft.com/office/drawing/2014/main" id="{816D75DC-3683-1F3B-05F2-3F4CE5131C75}"/>
              </a:ext>
            </a:extLst>
          </p:cNvPr>
          <p:cNvSpPr>
            <a:spLocks noGrp="1"/>
          </p:cNvSpPr>
          <p:nvPr>
            <p:ph idx="1"/>
          </p:nvPr>
        </p:nvSpPr>
        <p:spPr>
          <a:xfrm>
            <a:off x="774043" y="2538920"/>
            <a:ext cx="4602152" cy="3480066"/>
          </a:xfrm>
        </p:spPr>
        <p:txBody>
          <a:bodyPr>
            <a:normAutofit/>
          </a:bodyPr>
          <a:lstStyle/>
          <a:p>
            <a:pPr>
              <a:buFont typeface="Arial" panose="020B0604020202020204" pitchFamily="34" charset="0"/>
              <a:buChar char="•"/>
            </a:pPr>
            <a:r>
              <a:rPr lang="en-CA" b="0" i="0">
                <a:effectLst/>
                <a:latin typeface="Söhne"/>
              </a:rPr>
              <a:t>Plan for ongoing maintenance, bug fixes, and feature updates.</a:t>
            </a:r>
          </a:p>
          <a:p>
            <a:pPr>
              <a:buFont typeface="Arial" panose="020B0604020202020204" pitchFamily="34" charset="0"/>
              <a:buChar char="•"/>
            </a:pPr>
            <a:r>
              <a:rPr lang="en-CA" b="0" i="0">
                <a:effectLst/>
                <a:latin typeface="Söhne"/>
              </a:rPr>
              <a:t>Monitor and analyze application performance and user feedback for continuous improvement.</a:t>
            </a:r>
          </a:p>
          <a:p>
            <a:endParaRPr lang="en-US"/>
          </a:p>
        </p:txBody>
      </p:sp>
    </p:spTree>
    <p:extLst>
      <p:ext uri="{BB962C8B-B14F-4D97-AF65-F5344CB8AC3E}">
        <p14:creationId xmlns:p14="http://schemas.microsoft.com/office/powerpoint/2010/main" val="964039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Silver metal newtons cradle">
            <a:extLst>
              <a:ext uri="{FF2B5EF4-FFF2-40B4-BE49-F238E27FC236}">
                <a16:creationId xmlns:a16="http://schemas.microsoft.com/office/drawing/2014/main" id="{DD2B1017-C6E4-7956-54AD-2D8F18A55925}"/>
              </a:ext>
            </a:extLst>
          </p:cNvPr>
          <p:cNvPicPr>
            <a:picLocks noChangeAspect="1"/>
          </p:cNvPicPr>
          <p:nvPr/>
        </p:nvPicPr>
        <p:blipFill rotWithShape="1">
          <a:blip r:embed="rId2"/>
          <a:srcRect l="18044" r="16006" b="-1"/>
          <a:stretch/>
        </p:blipFill>
        <p:spPr>
          <a:xfrm>
            <a:off x="20" y="10"/>
            <a:ext cx="6392647" cy="6857990"/>
          </a:xfrm>
          <a:prstGeom prst="rect">
            <a:avLst/>
          </a:prstGeom>
        </p:spPr>
      </p:pic>
      <p:sp>
        <p:nvSpPr>
          <p:cNvPr id="30" name="Rectangle 29">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0AB23-83FE-81AE-EBB8-3AD4D396C726}"/>
              </a:ext>
            </a:extLst>
          </p:cNvPr>
          <p:cNvSpPr>
            <a:spLocks noGrp="1"/>
          </p:cNvSpPr>
          <p:nvPr>
            <p:ph type="title"/>
          </p:nvPr>
        </p:nvSpPr>
        <p:spPr>
          <a:xfrm>
            <a:off x="7064082" y="642594"/>
            <a:ext cx="4472921" cy="1371600"/>
          </a:xfrm>
        </p:spPr>
        <p:txBody>
          <a:bodyPr>
            <a:normAutofit/>
          </a:bodyPr>
          <a:lstStyle/>
          <a:p>
            <a:r>
              <a:rPr lang="en-US" sz="4000"/>
              <a:t>Activity 1</a:t>
            </a:r>
          </a:p>
        </p:txBody>
      </p:sp>
      <p:sp>
        <p:nvSpPr>
          <p:cNvPr id="32" name="Content Placeholder 2">
            <a:extLst>
              <a:ext uri="{FF2B5EF4-FFF2-40B4-BE49-F238E27FC236}">
                <a16:creationId xmlns:a16="http://schemas.microsoft.com/office/drawing/2014/main" id="{45CB242B-C786-CD4C-0423-F74BB6E29D62}"/>
              </a:ext>
            </a:extLst>
          </p:cNvPr>
          <p:cNvSpPr>
            <a:spLocks noGrp="1"/>
          </p:cNvSpPr>
          <p:nvPr>
            <p:ph idx="1"/>
          </p:nvPr>
        </p:nvSpPr>
        <p:spPr>
          <a:xfrm>
            <a:off x="7064082" y="2103120"/>
            <a:ext cx="4472922" cy="3931920"/>
          </a:xfrm>
        </p:spPr>
        <p:txBody>
          <a:bodyPr>
            <a:normAutofit/>
          </a:bodyPr>
          <a:lstStyle/>
          <a:p>
            <a:r>
              <a:rPr lang="en-US" b="1">
                <a:latin typeface="Times New Roman" panose="02020603050405020304" pitchFamily="18" charset="0"/>
                <a:cs typeface="Times New Roman" panose="02020603050405020304" pitchFamily="18" charset="0"/>
              </a:rPr>
              <a:t>Load Balancer</a:t>
            </a:r>
          </a:p>
          <a:p>
            <a:r>
              <a:rPr lang="en-US" b="1">
                <a:latin typeface="Times New Roman" panose="02020603050405020304" pitchFamily="18" charset="0"/>
                <a:cs typeface="Times New Roman" panose="02020603050405020304" pitchFamily="18" charset="0"/>
              </a:rPr>
              <a:t>Application Server vs Web Server</a:t>
            </a:r>
          </a:p>
          <a:p>
            <a:r>
              <a:rPr lang="en-CA" b="1" i="0">
                <a:solidFill>
                  <a:srgbClr val="374151"/>
                </a:solidFill>
                <a:effectLst/>
                <a:latin typeface="Times New Roman" panose="02020603050405020304" pitchFamily="18" charset="0"/>
                <a:cs typeface="Times New Roman" panose="02020603050405020304" pitchFamily="18" charset="0"/>
              </a:rPr>
              <a:t>In a sudden traffic surge, how should the infrastructure scale to ensure the web application remains responsive and available to users? What measures should be in place to handle increased loads automatically without manual intervention?</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3849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pes over the sea">
            <a:extLst>
              <a:ext uri="{FF2B5EF4-FFF2-40B4-BE49-F238E27FC236}">
                <a16:creationId xmlns:a16="http://schemas.microsoft.com/office/drawing/2014/main" id="{AC579A62-DE0E-72C5-3263-906D3F8071E0}"/>
              </a:ext>
            </a:extLst>
          </p:cNvPr>
          <p:cNvPicPr>
            <a:picLocks noChangeAspect="1"/>
          </p:cNvPicPr>
          <p:nvPr/>
        </p:nvPicPr>
        <p:blipFill rotWithShape="1">
          <a:blip r:embed="rId2"/>
          <a:srcRect l="11348" r="18741"/>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3731E-D763-5D8A-66F8-C2FAF50CAC88}"/>
              </a:ext>
            </a:extLst>
          </p:cNvPr>
          <p:cNvSpPr>
            <a:spLocks noGrp="1"/>
          </p:cNvSpPr>
          <p:nvPr>
            <p:ph type="title"/>
          </p:nvPr>
        </p:nvSpPr>
        <p:spPr>
          <a:xfrm>
            <a:off x="7064082" y="642594"/>
            <a:ext cx="4472921" cy="1371600"/>
          </a:xfrm>
        </p:spPr>
        <p:txBody>
          <a:bodyPr>
            <a:normAutofit/>
          </a:bodyPr>
          <a:lstStyle/>
          <a:p>
            <a:r>
              <a:rPr lang="en-US" sz="4000"/>
              <a:t>Infrastructure</a:t>
            </a:r>
          </a:p>
        </p:txBody>
      </p:sp>
      <p:sp>
        <p:nvSpPr>
          <p:cNvPr id="3" name="Content Placeholder 2">
            <a:extLst>
              <a:ext uri="{FF2B5EF4-FFF2-40B4-BE49-F238E27FC236}">
                <a16:creationId xmlns:a16="http://schemas.microsoft.com/office/drawing/2014/main" id="{91854565-0CD6-D7D5-6478-F96B3E6AC625}"/>
              </a:ext>
            </a:extLst>
          </p:cNvPr>
          <p:cNvSpPr>
            <a:spLocks noGrp="1"/>
          </p:cNvSpPr>
          <p:nvPr>
            <p:ph idx="1"/>
          </p:nvPr>
        </p:nvSpPr>
        <p:spPr>
          <a:xfrm>
            <a:off x="7064082" y="2103120"/>
            <a:ext cx="4472922" cy="3931920"/>
          </a:xfrm>
        </p:spPr>
        <p:txBody>
          <a:bodyPr>
            <a:normAutofit/>
          </a:bodyPr>
          <a:lstStyle/>
          <a:p>
            <a:pPr marL="0" indent="0">
              <a:buNone/>
            </a:pPr>
            <a:r>
              <a:rPr lang="en-CA" b="0" i="0">
                <a:effectLst/>
                <a:latin typeface="Söhne"/>
              </a:rPr>
              <a:t>Setting up the infrastructure for web development involves creating the necessary environment and tools to develop, test, and deploy web applications or websites</a:t>
            </a:r>
            <a:endParaRPr lang="en-US"/>
          </a:p>
        </p:txBody>
      </p:sp>
    </p:spTree>
    <p:extLst>
      <p:ext uri="{BB962C8B-B14F-4D97-AF65-F5344CB8AC3E}">
        <p14:creationId xmlns:p14="http://schemas.microsoft.com/office/powerpoint/2010/main" val="1073545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lue blocks and networks technology background">
            <a:extLst>
              <a:ext uri="{FF2B5EF4-FFF2-40B4-BE49-F238E27FC236}">
                <a16:creationId xmlns:a16="http://schemas.microsoft.com/office/drawing/2014/main" id="{CD48BEC4-4D55-812F-636F-F4AC7AED95DD}"/>
              </a:ext>
            </a:extLst>
          </p:cNvPr>
          <p:cNvPicPr>
            <a:picLocks noChangeAspect="1"/>
          </p:cNvPicPr>
          <p:nvPr/>
        </p:nvPicPr>
        <p:blipFill rotWithShape="1">
          <a:blip r:embed="rId2"/>
          <a:srcRect r="25"/>
          <a:stretch/>
        </p:blipFill>
        <p:spPr>
          <a:xfrm>
            <a:off x="3048" y="10"/>
            <a:ext cx="12188952" cy="6857990"/>
          </a:xfrm>
          <a:prstGeom prst="rect">
            <a:avLst/>
          </a:prstGeom>
        </p:spPr>
      </p:pic>
      <p:sp>
        <p:nvSpPr>
          <p:cNvPr id="18" name="Rectangle 17">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20" name="Rectangle 19">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3C11E631-E9ED-BAD7-45A0-F69B703915B7}"/>
              </a:ext>
            </a:extLst>
          </p:cNvPr>
          <p:cNvSpPr>
            <a:spLocks noGrp="1"/>
          </p:cNvSpPr>
          <p:nvPr>
            <p:ph type="title"/>
          </p:nvPr>
        </p:nvSpPr>
        <p:spPr>
          <a:xfrm>
            <a:off x="6210846" y="1352277"/>
            <a:ext cx="4633416" cy="1371600"/>
          </a:xfrm>
        </p:spPr>
        <p:txBody>
          <a:bodyPr>
            <a:normAutofit/>
          </a:bodyPr>
          <a:lstStyle/>
          <a:p>
            <a:r>
              <a:rPr lang="en-CA" sz="3400" b="1" i="0">
                <a:solidFill>
                  <a:schemeClr val="tx1"/>
                </a:solidFill>
                <a:effectLst/>
                <a:latin typeface="Söhne"/>
              </a:rPr>
              <a:t>Hardware and Network Infrastructure</a:t>
            </a:r>
            <a:endParaRPr lang="en-US" sz="3400">
              <a:solidFill>
                <a:schemeClr val="tx1"/>
              </a:solidFill>
            </a:endParaRPr>
          </a:p>
        </p:txBody>
      </p:sp>
      <p:sp>
        <p:nvSpPr>
          <p:cNvPr id="3" name="Content Placeholder 2">
            <a:extLst>
              <a:ext uri="{FF2B5EF4-FFF2-40B4-BE49-F238E27FC236}">
                <a16:creationId xmlns:a16="http://schemas.microsoft.com/office/drawing/2014/main" id="{360F86DC-6679-D2C0-60D3-BAA822C18C80}"/>
              </a:ext>
            </a:extLst>
          </p:cNvPr>
          <p:cNvSpPr>
            <a:spLocks noGrp="1"/>
          </p:cNvSpPr>
          <p:nvPr>
            <p:ph idx="1"/>
          </p:nvPr>
        </p:nvSpPr>
        <p:spPr>
          <a:xfrm>
            <a:off x="6210845" y="2852792"/>
            <a:ext cx="4633415" cy="2572193"/>
          </a:xfrm>
        </p:spPr>
        <p:txBody>
          <a:bodyPr>
            <a:normAutofit/>
          </a:bodyPr>
          <a:lstStyle/>
          <a:p>
            <a:pPr marL="0" indent="0">
              <a:buNone/>
            </a:pPr>
            <a:r>
              <a:rPr lang="en-CA" b="0" i="0">
                <a:effectLst/>
                <a:latin typeface="Söhne"/>
              </a:rPr>
              <a:t>Choose the hardware and network infrastructure for your development team. This could include desktop or laptop computers, monitors, and a reliable internet connection.</a:t>
            </a:r>
            <a:endParaRPr lang="en-US"/>
          </a:p>
        </p:txBody>
      </p:sp>
    </p:spTree>
    <p:extLst>
      <p:ext uri="{BB962C8B-B14F-4D97-AF65-F5344CB8AC3E}">
        <p14:creationId xmlns:p14="http://schemas.microsoft.com/office/powerpoint/2010/main" val="107931041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68">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56D043-3246-A8F1-84C3-DC8FE6CAF116}"/>
              </a:ext>
            </a:extLst>
          </p:cNvPr>
          <p:cNvSpPr>
            <a:spLocks noGrp="1"/>
          </p:cNvSpPr>
          <p:nvPr>
            <p:ph type="title"/>
          </p:nvPr>
        </p:nvSpPr>
        <p:spPr>
          <a:xfrm>
            <a:off x="868680" y="642593"/>
            <a:ext cx="6281928" cy="1744183"/>
          </a:xfrm>
        </p:spPr>
        <p:txBody>
          <a:bodyPr>
            <a:normAutofit/>
          </a:bodyPr>
          <a:lstStyle/>
          <a:p>
            <a:r>
              <a:rPr lang="en-US"/>
              <a:t>Web Development System Design</a:t>
            </a:r>
          </a:p>
        </p:txBody>
      </p:sp>
      <p:sp>
        <p:nvSpPr>
          <p:cNvPr id="3" name="Content Placeholder 2">
            <a:extLst>
              <a:ext uri="{FF2B5EF4-FFF2-40B4-BE49-F238E27FC236}">
                <a16:creationId xmlns:a16="http://schemas.microsoft.com/office/drawing/2014/main" id="{F5F59C71-02E9-F36E-854C-573ABF8DC9C8}"/>
              </a:ext>
            </a:extLst>
          </p:cNvPr>
          <p:cNvSpPr>
            <a:spLocks noGrp="1"/>
          </p:cNvSpPr>
          <p:nvPr>
            <p:ph idx="1"/>
          </p:nvPr>
        </p:nvSpPr>
        <p:spPr>
          <a:xfrm>
            <a:off x="868680" y="2386584"/>
            <a:ext cx="6281928" cy="3648456"/>
          </a:xfrm>
        </p:spPr>
        <p:txBody>
          <a:bodyPr>
            <a:normAutofit/>
          </a:bodyPr>
          <a:lstStyle/>
          <a:p>
            <a:pPr marL="0" indent="0">
              <a:buNone/>
            </a:pPr>
            <a:r>
              <a:rPr lang="en-CA">
                <a:latin typeface="Söhne"/>
              </a:rPr>
              <a:t>S</a:t>
            </a:r>
            <a:r>
              <a:rPr lang="en-CA" b="0" i="0">
                <a:effectLst/>
                <a:latin typeface="Söhne"/>
              </a:rPr>
              <a:t>ystem design refers to designing the high-level architecture, structure, and components of a web application or system. </a:t>
            </a:r>
            <a:endParaRPr lang="en-CA">
              <a:latin typeface="Söhne"/>
            </a:endParaRPr>
          </a:p>
          <a:p>
            <a:pPr marL="0" indent="0">
              <a:buNone/>
            </a:pPr>
            <a:r>
              <a:rPr lang="en-CA" b="0" i="0">
                <a:effectLst/>
                <a:latin typeface="Söhne"/>
              </a:rPr>
              <a:t>It involves making critical decisions about how the various parts of the application will work together to fulfill its requirements and objectives.</a:t>
            </a:r>
            <a:endParaRPr lang="en-US"/>
          </a:p>
        </p:txBody>
      </p:sp>
      <p:pic>
        <p:nvPicPr>
          <p:cNvPr id="11" name="Picture 10" descr="A blue background with many squares&#10;&#10;Description automatically generated with medium confidence">
            <a:extLst>
              <a:ext uri="{FF2B5EF4-FFF2-40B4-BE49-F238E27FC236}">
                <a16:creationId xmlns:a16="http://schemas.microsoft.com/office/drawing/2014/main" id="{BF75FEEC-643C-7926-232F-C200095027FD}"/>
              </a:ext>
            </a:extLst>
          </p:cNvPr>
          <p:cNvPicPr>
            <a:picLocks noChangeAspect="1"/>
          </p:cNvPicPr>
          <p:nvPr/>
        </p:nvPicPr>
        <p:blipFill rotWithShape="1">
          <a:blip r:embed="rId2"/>
          <a:srcRect l="15114" r="48537" b="1"/>
          <a:stretch/>
        </p:blipFill>
        <p:spPr>
          <a:xfrm>
            <a:off x="7837371" y="237744"/>
            <a:ext cx="4124416" cy="6382512"/>
          </a:xfrm>
          <a:prstGeom prst="rect">
            <a:avLst/>
          </a:prstGeom>
        </p:spPr>
      </p:pic>
    </p:spTree>
    <p:extLst>
      <p:ext uri="{BB962C8B-B14F-4D97-AF65-F5344CB8AC3E}">
        <p14:creationId xmlns:p14="http://schemas.microsoft.com/office/powerpoint/2010/main" val="2155408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0" name="Rectangle 3089">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hich are the five best Linux distros – Linux Scripts Hub">
            <a:extLst>
              <a:ext uri="{FF2B5EF4-FFF2-40B4-BE49-F238E27FC236}">
                <a16:creationId xmlns:a16="http://schemas.microsoft.com/office/drawing/2014/main" id="{C09F5324-4A6B-4CD0-9AFA-2FDE47583E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42" r="-2" b="-2"/>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3091">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Rectangle 3093">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52BCF-1948-7132-B90D-537D23C10C59}"/>
              </a:ext>
            </a:extLst>
          </p:cNvPr>
          <p:cNvSpPr>
            <a:spLocks noGrp="1"/>
          </p:cNvSpPr>
          <p:nvPr>
            <p:ph type="title"/>
          </p:nvPr>
        </p:nvSpPr>
        <p:spPr>
          <a:xfrm>
            <a:off x="6846137" y="727626"/>
            <a:ext cx="4602152" cy="1718225"/>
          </a:xfrm>
        </p:spPr>
        <p:txBody>
          <a:bodyPr>
            <a:normAutofit/>
          </a:bodyPr>
          <a:lstStyle/>
          <a:p>
            <a:r>
              <a:rPr lang="en-CA" sz="4400" b="1" i="0">
                <a:effectLst/>
                <a:latin typeface="Söhne"/>
              </a:rPr>
              <a:t>Operating System</a:t>
            </a:r>
            <a:endParaRPr lang="en-US" sz="4400"/>
          </a:p>
        </p:txBody>
      </p:sp>
      <p:sp>
        <p:nvSpPr>
          <p:cNvPr id="3" name="Content Placeholder 2">
            <a:extLst>
              <a:ext uri="{FF2B5EF4-FFF2-40B4-BE49-F238E27FC236}">
                <a16:creationId xmlns:a16="http://schemas.microsoft.com/office/drawing/2014/main" id="{66C8B1A9-16D6-50AF-B784-41794D36AD8B}"/>
              </a:ext>
            </a:extLst>
          </p:cNvPr>
          <p:cNvSpPr>
            <a:spLocks noGrp="1"/>
          </p:cNvSpPr>
          <p:nvPr>
            <p:ph idx="1"/>
          </p:nvPr>
        </p:nvSpPr>
        <p:spPr>
          <a:xfrm>
            <a:off x="6846137" y="2538920"/>
            <a:ext cx="4602152" cy="3480066"/>
          </a:xfrm>
        </p:spPr>
        <p:txBody>
          <a:bodyPr>
            <a:normAutofit/>
          </a:bodyPr>
          <a:lstStyle/>
          <a:p>
            <a:pPr marL="0" indent="0">
              <a:buNone/>
            </a:pPr>
            <a:r>
              <a:rPr lang="en-CA" b="0" i="0">
                <a:effectLst/>
                <a:latin typeface="Söhne"/>
              </a:rPr>
              <a:t>Select an operating system for development. Popular choices include Windows, macOS, or Linux (Ubuntu, CentOS, etc.). The choice may depend on your team's preferences and the technologies you plan to use.</a:t>
            </a:r>
            <a:endParaRPr lang="en-US"/>
          </a:p>
        </p:txBody>
      </p:sp>
    </p:spTree>
    <p:extLst>
      <p:ext uri="{BB962C8B-B14F-4D97-AF65-F5344CB8AC3E}">
        <p14:creationId xmlns:p14="http://schemas.microsoft.com/office/powerpoint/2010/main" val="3373670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8" name="Rectangle 4107">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hat Will Be The Best Java IDE's in 2020? - GeeksforGeeks">
            <a:extLst>
              <a:ext uri="{FF2B5EF4-FFF2-40B4-BE49-F238E27FC236}">
                <a16:creationId xmlns:a16="http://schemas.microsoft.com/office/drawing/2014/main" id="{19078903-C4DB-8423-273E-4537F0487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903" r="13100" b="-1"/>
          <a:stretch/>
        </p:blipFill>
        <p:spPr bwMode="auto">
          <a:xfrm>
            <a:off x="20" y="10"/>
            <a:ext cx="6392647"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4108">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10B15-48D3-7BC6-F219-F8188FFF5F8F}"/>
              </a:ext>
            </a:extLst>
          </p:cNvPr>
          <p:cNvSpPr>
            <a:spLocks noGrp="1"/>
          </p:cNvSpPr>
          <p:nvPr>
            <p:ph type="title"/>
          </p:nvPr>
        </p:nvSpPr>
        <p:spPr>
          <a:xfrm>
            <a:off x="7064082" y="642594"/>
            <a:ext cx="4472921" cy="1371600"/>
          </a:xfrm>
        </p:spPr>
        <p:txBody>
          <a:bodyPr>
            <a:normAutofit/>
          </a:bodyPr>
          <a:lstStyle/>
          <a:p>
            <a:r>
              <a:rPr lang="en-CA" sz="3100" b="1" i="0">
                <a:effectLst/>
                <a:latin typeface="Söhne"/>
              </a:rPr>
              <a:t>Integrated Development Environment (IDE)</a:t>
            </a:r>
            <a:endParaRPr lang="en-US" sz="3100"/>
          </a:p>
        </p:txBody>
      </p:sp>
      <p:sp>
        <p:nvSpPr>
          <p:cNvPr id="3" name="Content Placeholder 2">
            <a:extLst>
              <a:ext uri="{FF2B5EF4-FFF2-40B4-BE49-F238E27FC236}">
                <a16:creationId xmlns:a16="http://schemas.microsoft.com/office/drawing/2014/main" id="{AA188FC1-2DCF-96DD-252F-8E0A31FC30CA}"/>
              </a:ext>
            </a:extLst>
          </p:cNvPr>
          <p:cNvSpPr>
            <a:spLocks noGrp="1"/>
          </p:cNvSpPr>
          <p:nvPr>
            <p:ph idx="1"/>
          </p:nvPr>
        </p:nvSpPr>
        <p:spPr>
          <a:xfrm>
            <a:off x="7064082" y="2103120"/>
            <a:ext cx="4472922" cy="3931920"/>
          </a:xfrm>
        </p:spPr>
        <p:txBody>
          <a:bodyPr>
            <a:normAutofit/>
          </a:bodyPr>
          <a:lstStyle/>
          <a:p>
            <a:r>
              <a:rPr lang="en-CA" b="0" i="0">
                <a:effectLst/>
                <a:latin typeface="Söhne"/>
              </a:rPr>
              <a:t>Install an IDE or code editor suitable for web development. Some popular options include Visual Studio Code, Sublime Text, and JetBrains </a:t>
            </a:r>
            <a:r>
              <a:rPr lang="en-CA" b="0" i="0" err="1">
                <a:effectLst/>
                <a:latin typeface="Söhne"/>
              </a:rPr>
              <a:t>PhpStorm</a:t>
            </a:r>
            <a:r>
              <a:rPr lang="en-CA" b="0" i="0">
                <a:effectLst/>
                <a:latin typeface="Söhne"/>
              </a:rPr>
              <a:t> for PHP development.</a:t>
            </a:r>
            <a:endParaRPr lang="en-US"/>
          </a:p>
        </p:txBody>
      </p:sp>
    </p:spTree>
    <p:extLst>
      <p:ext uri="{BB962C8B-B14F-4D97-AF65-F5344CB8AC3E}">
        <p14:creationId xmlns:p14="http://schemas.microsoft.com/office/powerpoint/2010/main" val="1139897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4" name="Rectangle 5133">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36" name="Rectangle 51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B2043-54C7-69C6-25E9-8400F62C908D}"/>
              </a:ext>
            </a:extLst>
          </p:cNvPr>
          <p:cNvSpPr>
            <a:spLocks noGrp="1"/>
          </p:cNvSpPr>
          <p:nvPr>
            <p:ph type="title"/>
          </p:nvPr>
        </p:nvSpPr>
        <p:spPr>
          <a:xfrm>
            <a:off x="557720" y="612843"/>
            <a:ext cx="2312480" cy="1499738"/>
          </a:xfrm>
        </p:spPr>
        <p:txBody>
          <a:bodyPr anchor="b">
            <a:normAutofit/>
          </a:bodyPr>
          <a:lstStyle/>
          <a:p>
            <a:r>
              <a:rPr lang="en-CA" sz="2800" b="1" i="0">
                <a:effectLst/>
                <a:latin typeface="Söhne"/>
              </a:rPr>
              <a:t>Version Control</a:t>
            </a:r>
            <a:endParaRPr lang="en-US" sz="2800"/>
          </a:p>
        </p:txBody>
      </p:sp>
      <p:sp>
        <p:nvSpPr>
          <p:cNvPr id="3" name="Content Placeholder 2">
            <a:extLst>
              <a:ext uri="{FF2B5EF4-FFF2-40B4-BE49-F238E27FC236}">
                <a16:creationId xmlns:a16="http://schemas.microsoft.com/office/drawing/2014/main" id="{7CDAE7A5-27A4-1F63-ED8C-B0CB106BA2EF}"/>
              </a:ext>
            </a:extLst>
          </p:cNvPr>
          <p:cNvSpPr>
            <a:spLocks noGrp="1"/>
          </p:cNvSpPr>
          <p:nvPr>
            <p:ph idx="1"/>
          </p:nvPr>
        </p:nvSpPr>
        <p:spPr>
          <a:xfrm>
            <a:off x="557720" y="2149813"/>
            <a:ext cx="2312479" cy="3854197"/>
          </a:xfrm>
        </p:spPr>
        <p:txBody>
          <a:bodyPr>
            <a:normAutofit/>
          </a:bodyPr>
          <a:lstStyle/>
          <a:p>
            <a:pPr marL="0" indent="0">
              <a:buNone/>
            </a:pPr>
            <a:r>
              <a:rPr lang="en-CA" sz="1400" b="0" i="0">
                <a:solidFill>
                  <a:schemeClr val="tx1">
                    <a:lumMod val="85000"/>
                    <a:lumOff val="15000"/>
                  </a:schemeClr>
                </a:solidFill>
                <a:effectLst/>
                <a:latin typeface="Söhne"/>
              </a:rPr>
              <a:t>Set up version control using Git and choose a platform like GitHub, GitLab, or Bitbucket for hosting your repositories. This enables collaborative development and code versioning.</a:t>
            </a:r>
            <a:endParaRPr lang="en-US" sz="1400">
              <a:solidFill>
                <a:schemeClr val="tx1">
                  <a:lumMod val="85000"/>
                  <a:lumOff val="15000"/>
                </a:schemeClr>
              </a:solidFill>
            </a:endParaRPr>
          </a:p>
        </p:txBody>
      </p:sp>
      <p:sp>
        <p:nvSpPr>
          <p:cNvPr id="5133" name="Rectangle 5132">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122" name="Picture 2" descr="What is Version Control System (VCS) Examples List? [2023]">
            <a:extLst>
              <a:ext uri="{FF2B5EF4-FFF2-40B4-BE49-F238E27FC236}">
                <a16:creationId xmlns:a16="http://schemas.microsoft.com/office/drawing/2014/main" id="{D723680C-7D60-B80C-8A1A-6ED9703B9B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0853" y="882398"/>
            <a:ext cx="5335014" cy="512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32659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5" name="Rectangle 6154">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2AABC-C9FD-CD5A-8BD1-5D3DF42F0788}"/>
              </a:ext>
            </a:extLst>
          </p:cNvPr>
          <p:cNvSpPr>
            <a:spLocks noGrp="1"/>
          </p:cNvSpPr>
          <p:nvPr>
            <p:ph type="title"/>
          </p:nvPr>
        </p:nvSpPr>
        <p:spPr>
          <a:xfrm>
            <a:off x="557720" y="612843"/>
            <a:ext cx="2312480" cy="1499738"/>
          </a:xfrm>
        </p:spPr>
        <p:txBody>
          <a:bodyPr anchor="b">
            <a:normAutofit/>
          </a:bodyPr>
          <a:lstStyle/>
          <a:p>
            <a:r>
              <a:rPr lang="en-CA" sz="2800" b="1" i="0">
                <a:effectLst/>
                <a:latin typeface="Söhne"/>
              </a:rPr>
              <a:t>Web Browsers</a:t>
            </a:r>
            <a:endParaRPr lang="en-US" sz="2800"/>
          </a:p>
        </p:txBody>
      </p:sp>
      <p:sp>
        <p:nvSpPr>
          <p:cNvPr id="3" name="Content Placeholder 2">
            <a:extLst>
              <a:ext uri="{FF2B5EF4-FFF2-40B4-BE49-F238E27FC236}">
                <a16:creationId xmlns:a16="http://schemas.microsoft.com/office/drawing/2014/main" id="{092AC794-DA14-6D28-2A4A-D202645FF930}"/>
              </a:ext>
            </a:extLst>
          </p:cNvPr>
          <p:cNvSpPr>
            <a:spLocks noGrp="1"/>
          </p:cNvSpPr>
          <p:nvPr>
            <p:ph idx="1"/>
          </p:nvPr>
        </p:nvSpPr>
        <p:spPr>
          <a:xfrm>
            <a:off x="557720" y="2149813"/>
            <a:ext cx="2312479" cy="3854197"/>
          </a:xfrm>
        </p:spPr>
        <p:txBody>
          <a:bodyPr>
            <a:normAutofit/>
          </a:bodyPr>
          <a:lstStyle/>
          <a:p>
            <a:pPr marL="0" indent="0">
              <a:buNone/>
            </a:pPr>
            <a:r>
              <a:rPr lang="en-CA" sz="1400" b="0" i="0">
                <a:solidFill>
                  <a:schemeClr val="tx1">
                    <a:lumMod val="85000"/>
                    <a:lumOff val="15000"/>
                  </a:schemeClr>
                </a:solidFill>
                <a:effectLst/>
                <a:latin typeface="Söhne"/>
              </a:rPr>
              <a:t>Install various web browsers for testing purposes. Ensure compatibility with major browsers like Chrome, Firefox, Safari, and Edge.</a:t>
            </a:r>
            <a:endParaRPr lang="en-US" sz="1400">
              <a:solidFill>
                <a:schemeClr val="tx1">
                  <a:lumMod val="85000"/>
                  <a:lumOff val="15000"/>
                </a:schemeClr>
              </a:solidFill>
            </a:endParaRPr>
          </a:p>
        </p:txBody>
      </p:sp>
      <p:sp>
        <p:nvSpPr>
          <p:cNvPr id="6157" name="Rectangle 6156">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146" name="Picture 2" descr="Because Browser Diversity Is Good For The Web | by Peter O'Shaughnessy |  Samsung Internet Developers | Medium">
            <a:extLst>
              <a:ext uri="{FF2B5EF4-FFF2-40B4-BE49-F238E27FC236}">
                <a16:creationId xmlns:a16="http://schemas.microsoft.com/office/drawing/2014/main" id="{456EA557-46E1-85C0-3AAB-78C8753C03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49422" y="982326"/>
            <a:ext cx="7237877" cy="492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30513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03" name="Rectangle 720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05" name="Rectangle 7204">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207" name="Rectangle 7206">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209" name="Rectangle 7208">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211" name="Group 721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7212" name="Straight Connector 7211">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213" name="Straight Connector 7212">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214" name="Straight Connector 7213">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7216" name="Rectangle 7215">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7218" name="Rectangle 7217">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220" name="Rectangle 721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2" name="Rectangle 722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7224" name="Rectangle 722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06EE0874-16B1-B8EE-D231-E23CBCC9C58B}"/>
              </a:ext>
            </a:extLst>
          </p:cNvPr>
          <p:cNvSpPr>
            <a:spLocks noGrp="1"/>
          </p:cNvSpPr>
          <p:nvPr>
            <p:ph type="title"/>
          </p:nvPr>
        </p:nvSpPr>
        <p:spPr>
          <a:xfrm>
            <a:off x="1256493" y="1559768"/>
            <a:ext cx="2978281" cy="3135379"/>
          </a:xfrm>
        </p:spPr>
        <p:txBody>
          <a:bodyPr vert="horz" lIns="91440" tIns="45720" rIns="91440" bIns="45720" rtlCol="0" anchor="ctr">
            <a:normAutofit/>
          </a:bodyPr>
          <a:lstStyle/>
          <a:p>
            <a:pPr algn="ctr">
              <a:lnSpc>
                <a:spcPct val="83000"/>
              </a:lnSpc>
            </a:pPr>
            <a:r>
              <a:rPr lang="en-US" sz="4800" i="0" cap="all" spc="-100">
                <a:solidFill>
                  <a:schemeClr val="bg1"/>
                </a:solidFill>
              </a:rPr>
              <a:t>Server</a:t>
            </a:r>
            <a:endParaRPr lang="en-US" sz="4800" cap="all" spc="-100">
              <a:solidFill>
                <a:schemeClr val="bg1"/>
              </a:solidFill>
            </a:endParaRPr>
          </a:p>
        </p:txBody>
      </p:sp>
      <p:sp>
        <p:nvSpPr>
          <p:cNvPr id="7226" name="Rectangle 7225">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228" name="Straight Connector 7227">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230" name="Straight Connector 7229">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232" name="Straight Connector 7231">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170" name="Picture 2" descr="What is a Web Server? What are the Types of Web Servers?">
            <a:extLst>
              <a:ext uri="{FF2B5EF4-FFF2-40B4-BE49-F238E27FC236}">
                <a16:creationId xmlns:a16="http://schemas.microsoft.com/office/drawing/2014/main" id="{8EB2E53E-AC7A-C23A-F21E-3C8631182F1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346570" y="1702440"/>
            <a:ext cx="6202238" cy="344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86164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93BE20-7735-8553-5555-3841B0D44102}"/>
              </a:ext>
            </a:extLst>
          </p:cNvPr>
          <p:cNvPicPr>
            <a:picLocks noChangeAspect="1"/>
          </p:cNvPicPr>
          <p:nvPr/>
        </p:nvPicPr>
        <p:blipFill rotWithShape="1">
          <a:blip r:embed="rId2"/>
          <a:srcRect l="9774" r="37793"/>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DFC4C-9AF9-7FAB-01B3-C382712AC597}"/>
              </a:ext>
            </a:extLst>
          </p:cNvPr>
          <p:cNvSpPr>
            <a:spLocks noGrp="1"/>
          </p:cNvSpPr>
          <p:nvPr>
            <p:ph type="title"/>
          </p:nvPr>
        </p:nvSpPr>
        <p:spPr>
          <a:xfrm>
            <a:off x="7064082" y="642594"/>
            <a:ext cx="4472921" cy="1371600"/>
          </a:xfrm>
        </p:spPr>
        <p:txBody>
          <a:bodyPr>
            <a:normAutofit/>
          </a:bodyPr>
          <a:lstStyle/>
          <a:p>
            <a:r>
              <a:rPr lang="en-US" sz="4000"/>
              <a:t>Database Server</a:t>
            </a:r>
          </a:p>
        </p:txBody>
      </p:sp>
      <p:sp>
        <p:nvSpPr>
          <p:cNvPr id="3" name="Content Placeholder 2">
            <a:extLst>
              <a:ext uri="{FF2B5EF4-FFF2-40B4-BE49-F238E27FC236}">
                <a16:creationId xmlns:a16="http://schemas.microsoft.com/office/drawing/2014/main" id="{12E17386-BC99-93B6-A32A-C2D322F61DCB}"/>
              </a:ext>
            </a:extLst>
          </p:cNvPr>
          <p:cNvSpPr>
            <a:spLocks noGrp="1"/>
          </p:cNvSpPr>
          <p:nvPr>
            <p:ph idx="1"/>
          </p:nvPr>
        </p:nvSpPr>
        <p:spPr>
          <a:xfrm>
            <a:off x="7064082" y="2103120"/>
            <a:ext cx="4472922" cy="3931920"/>
          </a:xfrm>
        </p:spPr>
        <p:txBody>
          <a:bodyPr>
            <a:normAutofit/>
          </a:bodyPr>
          <a:lstStyle/>
          <a:p>
            <a:r>
              <a:rPr lang="en-CA" b="0" i="0">
                <a:effectLst/>
                <a:latin typeface="Söhne"/>
              </a:rPr>
              <a:t>A database server is a specialized software application or hardware system that manages and stores structured data, allowing multiple users or applications to access, retrieve, update, and manipulate data in a database using a client-server model.</a:t>
            </a:r>
          </a:p>
          <a:p>
            <a:r>
              <a:rPr lang="en-CA" b="0" i="0">
                <a:effectLst/>
                <a:latin typeface="Söhne"/>
              </a:rPr>
              <a:t>Common choices include MySQL, PostgreSQL, MongoDB, and SQLite.</a:t>
            </a:r>
            <a:endParaRPr lang="en-US"/>
          </a:p>
        </p:txBody>
      </p:sp>
    </p:spTree>
    <p:extLst>
      <p:ext uri="{BB962C8B-B14F-4D97-AF65-F5344CB8AC3E}">
        <p14:creationId xmlns:p14="http://schemas.microsoft.com/office/powerpoint/2010/main" val="3565916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2DC4AA0A-D9C3-4A0B-990D-1BCB0022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1219386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Top 10 Web Development Frameworks in 2023 | JumpGrowth">
            <a:extLst>
              <a:ext uri="{FF2B5EF4-FFF2-40B4-BE49-F238E27FC236}">
                <a16:creationId xmlns:a16="http://schemas.microsoft.com/office/drawing/2014/main" id="{80935161-E901-505E-6066-F022D80D68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28089" y="648231"/>
            <a:ext cx="7110126" cy="3217333"/>
          </a:xfrm>
          <a:prstGeom prst="rect">
            <a:avLst/>
          </a:prstGeom>
          <a:noFill/>
          <a:extLst>
            <a:ext uri="{909E8E84-426E-40DD-AFC4-6F175D3DCCD1}">
              <a14:hiddenFill xmlns:a14="http://schemas.microsoft.com/office/drawing/2010/main">
                <a:solidFill>
                  <a:srgbClr val="FFFFFF"/>
                </a:solidFill>
              </a14:hiddenFill>
            </a:ext>
          </a:extLst>
        </p:spPr>
      </p:pic>
      <p:sp>
        <p:nvSpPr>
          <p:cNvPr id="8201" name="Rectangle 8200">
            <a:extLst>
              <a:ext uri="{FF2B5EF4-FFF2-40B4-BE49-F238E27FC236}">
                <a16:creationId xmlns:a16="http://schemas.microsoft.com/office/drawing/2014/main" id="{370878C7-7719-40BD-AA97-751A85670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rgbClr val="C6969B"/>
          </a:solidFill>
          <a:ln w="6350" cap="flat" cmpd="sng" algn="ctr">
            <a:noFill/>
            <a:prstDash val="solid"/>
          </a:ln>
          <a:effectLst>
            <a:outerShdw blurRad="50800" algn="ctr" rotWithShape="0">
              <a:prstClr val="black">
                <a:alpha val="66000"/>
              </a:prstClr>
            </a:outerShdw>
            <a:softEdge rad="0"/>
          </a:effectLst>
        </p:spPr>
      </p:sp>
      <p:sp>
        <p:nvSpPr>
          <p:cNvPr id="8203" name="Rectangle 8202">
            <a:extLst>
              <a:ext uri="{FF2B5EF4-FFF2-40B4-BE49-F238E27FC236}">
                <a16:creationId xmlns:a16="http://schemas.microsoft.com/office/drawing/2014/main" id="{1D9D3865-C494-4C4A-8495-8245E905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390DCA81-FB21-A80D-C280-7CBE3BC11512}"/>
              </a:ext>
            </a:extLst>
          </p:cNvPr>
          <p:cNvSpPr>
            <a:spLocks noGrp="1"/>
          </p:cNvSpPr>
          <p:nvPr>
            <p:ph type="title"/>
          </p:nvPr>
        </p:nvSpPr>
        <p:spPr>
          <a:xfrm>
            <a:off x="956234" y="4495894"/>
            <a:ext cx="4942542" cy="1371600"/>
          </a:xfrm>
        </p:spPr>
        <p:txBody>
          <a:bodyPr>
            <a:normAutofit/>
          </a:bodyPr>
          <a:lstStyle/>
          <a:p>
            <a:pPr algn="r"/>
            <a:r>
              <a:rPr lang="en-CA" sz="3400" b="1" i="0">
                <a:solidFill>
                  <a:schemeClr val="tx1"/>
                </a:solidFill>
                <a:effectLst/>
                <a:latin typeface="Söhne"/>
              </a:rPr>
              <a:t>Programming Languages and Frameworks</a:t>
            </a:r>
            <a:endParaRPr lang="en-US" sz="3400">
              <a:solidFill>
                <a:schemeClr val="tx1"/>
              </a:solidFill>
            </a:endParaRPr>
          </a:p>
        </p:txBody>
      </p:sp>
      <p:cxnSp>
        <p:nvCxnSpPr>
          <p:cNvPr id="8205" name="Straight Connector 8204">
            <a:extLst>
              <a:ext uri="{FF2B5EF4-FFF2-40B4-BE49-F238E27FC236}">
                <a16:creationId xmlns:a16="http://schemas.microsoft.com/office/drawing/2014/main" id="{B78EE79F-FCAA-4CF9-9746-730B51FC4C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634895"/>
            <a:ext cx="0" cy="1152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CD4922-9975-C686-2101-7F9BD81AC86B}"/>
              </a:ext>
            </a:extLst>
          </p:cNvPr>
          <p:cNvSpPr>
            <a:spLocks noGrp="1"/>
          </p:cNvSpPr>
          <p:nvPr>
            <p:ph idx="1"/>
          </p:nvPr>
        </p:nvSpPr>
        <p:spPr>
          <a:xfrm>
            <a:off x="6256866" y="4495894"/>
            <a:ext cx="4978899" cy="1444718"/>
          </a:xfrm>
        </p:spPr>
        <p:txBody>
          <a:bodyPr anchor="ctr">
            <a:normAutofit/>
          </a:bodyPr>
          <a:lstStyle/>
          <a:p>
            <a:pPr marL="0" indent="0">
              <a:lnSpc>
                <a:spcPct val="90000"/>
              </a:lnSpc>
              <a:buNone/>
            </a:pPr>
            <a:r>
              <a:rPr lang="en-CA" b="0" i="0">
                <a:effectLst/>
                <a:latin typeface="Söhne"/>
              </a:rPr>
              <a:t>Pick the programming languages and frameworks relevant to your project.</a:t>
            </a:r>
          </a:p>
          <a:p>
            <a:pPr marL="0" indent="0">
              <a:lnSpc>
                <a:spcPct val="90000"/>
              </a:lnSpc>
              <a:buNone/>
            </a:pPr>
            <a:r>
              <a:rPr lang="en-CA" b="0" i="0">
                <a:effectLst/>
                <a:latin typeface="Söhne"/>
              </a:rPr>
              <a:t>Frameworks like React, Spring, Angular, Vue.js, Ruby on Rails, Django, or Laravel may be needed based on your project's requirements.</a:t>
            </a:r>
            <a:endParaRPr lang="en-US"/>
          </a:p>
        </p:txBody>
      </p:sp>
    </p:spTree>
    <p:extLst>
      <p:ext uri="{BB962C8B-B14F-4D97-AF65-F5344CB8AC3E}">
        <p14:creationId xmlns:p14="http://schemas.microsoft.com/office/powerpoint/2010/main" val="146708158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7" name="Rectangle 922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B6B081-5F9B-6A30-D5B3-20F6A33FAD46}"/>
              </a:ext>
            </a:extLst>
          </p:cNvPr>
          <p:cNvSpPr>
            <a:spLocks noGrp="1"/>
          </p:cNvSpPr>
          <p:nvPr>
            <p:ph type="title"/>
          </p:nvPr>
        </p:nvSpPr>
        <p:spPr>
          <a:xfrm>
            <a:off x="557720" y="612843"/>
            <a:ext cx="2312480" cy="1499738"/>
          </a:xfrm>
        </p:spPr>
        <p:txBody>
          <a:bodyPr anchor="b">
            <a:normAutofit/>
          </a:bodyPr>
          <a:lstStyle/>
          <a:p>
            <a:r>
              <a:rPr lang="en-CA" sz="2800" b="1" i="0">
                <a:effectLst/>
                <a:latin typeface="Söhne"/>
              </a:rPr>
              <a:t>Local Development Environment</a:t>
            </a:r>
            <a:endParaRPr lang="en-US" sz="2800"/>
          </a:p>
        </p:txBody>
      </p:sp>
      <p:sp>
        <p:nvSpPr>
          <p:cNvPr id="3" name="Content Placeholder 2">
            <a:extLst>
              <a:ext uri="{FF2B5EF4-FFF2-40B4-BE49-F238E27FC236}">
                <a16:creationId xmlns:a16="http://schemas.microsoft.com/office/drawing/2014/main" id="{B130A816-D0D9-849D-439A-BE31EB1206C9}"/>
              </a:ext>
            </a:extLst>
          </p:cNvPr>
          <p:cNvSpPr>
            <a:spLocks noGrp="1"/>
          </p:cNvSpPr>
          <p:nvPr>
            <p:ph idx="1"/>
          </p:nvPr>
        </p:nvSpPr>
        <p:spPr>
          <a:xfrm>
            <a:off x="557720" y="2149813"/>
            <a:ext cx="2312479" cy="3854197"/>
          </a:xfrm>
        </p:spPr>
        <p:txBody>
          <a:bodyPr>
            <a:normAutofit/>
          </a:bodyPr>
          <a:lstStyle/>
          <a:p>
            <a:pPr marL="0" indent="0">
              <a:buNone/>
            </a:pPr>
            <a:r>
              <a:rPr lang="en-CA" sz="1400" b="0" i="0">
                <a:solidFill>
                  <a:schemeClr val="tx1">
                    <a:lumMod val="85000"/>
                    <a:lumOff val="15000"/>
                  </a:schemeClr>
                </a:solidFill>
                <a:effectLst/>
                <a:latin typeface="Söhne"/>
              </a:rPr>
              <a:t>Consider using virtualization or containerization technologies like Docker to set up consistent development environments that match your production environment.</a:t>
            </a:r>
            <a:endParaRPr lang="en-US" sz="1400">
              <a:solidFill>
                <a:schemeClr val="tx1">
                  <a:lumMod val="85000"/>
                  <a:lumOff val="15000"/>
                </a:schemeClr>
              </a:solidFill>
            </a:endParaRPr>
          </a:p>
        </p:txBody>
      </p:sp>
      <p:sp>
        <p:nvSpPr>
          <p:cNvPr id="9229" name="Rectangle 922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9218" name="Picture 2" descr="What is Docker ? How to use it ? - Knoldus Blogs">
            <a:extLst>
              <a:ext uri="{FF2B5EF4-FFF2-40B4-BE49-F238E27FC236}">
                <a16:creationId xmlns:a16="http://schemas.microsoft.com/office/drawing/2014/main" id="{3A9E49B0-3AE8-DF37-109A-F96B9037CD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49422" y="1407552"/>
            <a:ext cx="7237877" cy="407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17068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3E03DBD-D4EE-3DB8-DC98-4E0211BDD3A7}"/>
              </a:ext>
            </a:extLst>
          </p:cNvPr>
          <p:cNvSpPr>
            <a:spLocks noGrp="1"/>
          </p:cNvSpPr>
          <p:nvPr>
            <p:ph type="title"/>
          </p:nvPr>
        </p:nvSpPr>
        <p:spPr>
          <a:xfrm>
            <a:off x="723619" y="891241"/>
            <a:ext cx="3939084" cy="5075519"/>
          </a:xfrm>
        </p:spPr>
        <p:txBody>
          <a:bodyPr>
            <a:normAutofit/>
          </a:bodyPr>
          <a:lstStyle/>
          <a:p>
            <a:pPr algn="r"/>
            <a:r>
              <a:rPr lang="en-CA" sz="4000" b="1" i="0">
                <a:effectLst/>
                <a:latin typeface="Söhne"/>
              </a:rPr>
              <a:t>Testing Environments</a:t>
            </a:r>
            <a:endParaRPr lang="en-US" sz="4000"/>
          </a:p>
        </p:txBody>
      </p:sp>
      <p:cxnSp>
        <p:nvCxnSpPr>
          <p:cNvPr id="14" name="Straight Connector 13">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98BF69-169A-4EF4-C5A1-3DC8139EAC08}"/>
              </a:ext>
            </a:extLst>
          </p:cNvPr>
          <p:cNvSpPr>
            <a:spLocks noGrp="1"/>
          </p:cNvSpPr>
          <p:nvPr>
            <p:ph idx="1"/>
          </p:nvPr>
        </p:nvSpPr>
        <p:spPr>
          <a:xfrm>
            <a:off x="5300812" y="891241"/>
            <a:ext cx="5978834" cy="5075519"/>
          </a:xfrm>
        </p:spPr>
        <p:txBody>
          <a:bodyPr anchor="ctr">
            <a:normAutofit/>
          </a:bodyPr>
          <a:lstStyle/>
          <a:p>
            <a:pPr marL="0" indent="0">
              <a:lnSpc>
                <a:spcPct val="90000"/>
              </a:lnSpc>
              <a:buNone/>
            </a:pPr>
            <a:r>
              <a:rPr lang="en-CA" b="0" i="0">
                <a:effectLst/>
                <a:latin typeface="Söhne"/>
              </a:rPr>
              <a:t>Set up testing environments, including staging and QA environments, to test your web application thoroughly before deployment.</a:t>
            </a:r>
          </a:p>
          <a:p>
            <a:pPr marL="0" indent="0">
              <a:lnSpc>
                <a:spcPct val="90000"/>
              </a:lnSpc>
              <a:buNone/>
            </a:pPr>
            <a:r>
              <a:rPr lang="en-CA" b="1" i="0">
                <a:effectLst/>
                <a:latin typeface="Söhne"/>
              </a:rPr>
              <a:t>Integration Testing Environment</a:t>
            </a:r>
            <a:r>
              <a:rPr lang="en-CA">
                <a:latin typeface="Söhne"/>
              </a:rPr>
              <a:t> - </a:t>
            </a:r>
            <a:r>
              <a:rPr lang="en-CA" b="0" i="0">
                <a:effectLst/>
                <a:latin typeface="Söhne"/>
              </a:rPr>
              <a:t>Integration testing involves testing the interactions between different components or modules of a software system. These components are brought together and tested in the integration testing environment to ensure they work together correctly.</a:t>
            </a:r>
          </a:p>
          <a:p>
            <a:pPr marL="0" indent="0">
              <a:lnSpc>
                <a:spcPct val="90000"/>
              </a:lnSpc>
              <a:buNone/>
            </a:pPr>
            <a:r>
              <a:rPr lang="en-CA" b="1" i="0">
                <a:effectLst/>
                <a:latin typeface="Söhne"/>
              </a:rPr>
              <a:t>Staging Environment</a:t>
            </a:r>
            <a:r>
              <a:rPr lang="en-CA">
                <a:latin typeface="Söhne"/>
              </a:rPr>
              <a:t> - </a:t>
            </a:r>
            <a:r>
              <a:rPr lang="en-CA" b="0" i="0">
                <a:effectLst/>
                <a:latin typeface="Söhne"/>
              </a:rPr>
              <a:t>The staging environment replicates the production environment where final testing and quality assurance are performed before a software release. It mirrors the production environment's configuration as closely as possible.</a:t>
            </a:r>
            <a:endParaRPr lang="en-CA">
              <a:latin typeface="Söhne"/>
            </a:endParaRPr>
          </a:p>
          <a:p>
            <a:pPr marL="0" indent="0">
              <a:lnSpc>
                <a:spcPct val="90000"/>
              </a:lnSpc>
              <a:buNone/>
            </a:pPr>
            <a:r>
              <a:rPr lang="en-CA" b="1" i="0">
                <a:effectLst/>
                <a:latin typeface="Söhne"/>
              </a:rPr>
              <a:t>Virtual Testing Environment - </a:t>
            </a:r>
            <a:r>
              <a:rPr lang="en-CA" b="0" i="0">
                <a:effectLst/>
                <a:latin typeface="Söhne"/>
              </a:rPr>
              <a:t>Virtualization technologies, such as virtual machines (VMs) and containers, create isolated testing environments that can be easily replicated for various testing purposes.</a:t>
            </a:r>
            <a:endParaRPr lang="en-US"/>
          </a:p>
        </p:txBody>
      </p:sp>
    </p:spTree>
    <p:extLst>
      <p:ext uri="{BB962C8B-B14F-4D97-AF65-F5344CB8AC3E}">
        <p14:creationId xmlns:p14="http://schemas.microsoft.com/office/powerpoint/2010/main" val="2103638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paper aeroplane flying the opposite way as many grey paper aeroplanes">
            <a:extLst>
              <a:ext uri="{FF2B5EF4-FFF2-40B4-BE49-F238E27FC236}">
                <a16:creationId xmlns:a16="http://schemas.microsoft.com/office/drawing/2014/main" id="{EC84B077-7C2F-41B4-BC50-7B1644A26109}"/>
              </a:ext>
            </a:extLst>
          </p:cNvPr>
          <p:cNvPicPr>
            <a:picLocks noChangeAspect="1"/>
          </p:cNvPicPr>
          <p:nvPr/>
        </p:nvPicPr>
        <p:blipFill rotWithShape="1">
          <a:blip r:embed="rId2"/>
          <a:srcRect t="9017" r="-1" b="6691"/>
          <a:stretch/>
        </p:blipFill>
        <p:spPr>
          <a:xfrm>
            <a:off x="20" y="10"/>
            <a:ext cx="12188932" cy="6857990"/>
          </a:xfrm>
          <a:prstGeom prst="rect">
            <a:avLst/>
          </a:prstGeom>
        </p:spPr>
      </p:pic>
      <p:sp>
        <p:nvSpPr>
          <p:cNvPr id="31" name="Rectangle 30">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33" name="Rectangle 32">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73535EB1-7CFD-B733-F3BA-43EE7290CB19}"/>
              </a:ext>
            </a:extLst>
          </p:cNvPr>
          <p:cNvSpPr>
            <a:spLocks noGrp="1"/>
          </p:cNvSpPr>
          <p:nvPr>
            <p:ph type="title"/>
          </p:nvPr>
        </p:nvSpPr>
        <p:spPr>
          <a:xfrm>
            <a:off x="1357951" y="1352277"/>
            <a:ext cx="4633416" cy="1371600"/>
          </a:xfrm>
        </p:spPr>
        <p:txBody>
          <a:bodyPr vert="horz" lIns="91440" tIns="45720" rIns="91440" bIns="45720" rtlCol="0" anchor="ctr">
            <a:normAutofit/>
          </a:bodyPr>
          <a:lstStyle/>
          <a:p>
            <a:r>
              <a:rPr lang="en-US" sz="4000"/>
              <a:t>Activity 2</a:t>
            </a:r>
          </a:p>
        </p:txBody>
      </p:sp>
      <p:sp>
        <p:nvSpPr>
          <p:cNvPr id="4" name="TextBox 3">
            <a:extLst>
              <a:ext uri="{FF2B5EF4-FFF2-40B4-BE49-F238E27FC236}">
                <a16:creationId xmlns:a16="http://schemas.microsoft.com/office/drawing/2014/main" id="{9D78F56A-79DF-AB35-91A7-FCE83A5BBE10}"/>
              </a:ext>
            </a:extLst>
          </p:cNvPr>
          <p:cNvSpPr txBox="1"/>
          <p:nvPr/>
        </p:nvSpPr>
        <p:spPr>
          <a:xfrm>
            <a:off x="1357950" y="2852792"/>
            <a:ext cx="4633415" cy="2572193"/>
          </a:xfrm>
          <a:prstGeom prst="rect">
            <a:avLst/>
          </a:prstGeom>
        </p:spPr>
        <p:txBody>
          <a:bodyPr vert="horz" lIns="91440" tIns="45720" rIns="91440" bIns="45720" rtlCol="0">
            <a:normAutofit/>
          </a:bodyPr>
          <a:lstStyle/>
          <a:p>
            <a:pPr>
              <a:spcAft>
                <a:spcPts val="600"/>
              </a:spcAft>
              <a:buClr>
                <a:schemeClr val="tx1">
                  <a:lumMod val="85000"/>
                  <a:lumOff val="15000"/>
                </a:schemeClr>
              </a:buClr>
            </a:pPr>
            <a:r>
              <a:rPr lang="en-US" b="0" i="0">
                <a:effectLst/>
              </a:rPr>
              <a:t>Consider the scenario where </a:t>
            </a:r>
            <a:r>
              <a:rPr lang="en-US"/>
              <a:t>your</a:t>
            </a:r>
            <a:r>
              <a:rPr lang="en-US" b="0" i="0">
                <a:effectLst/>
              </a:rPr>
              <a:t> team will be responsible for developing a new e-commerce website. </a:t>
            </a:r>
          </a:p>
          <a:p>
            <a:pPr>
              <a:spcAft>
                <a:spcPts val="600"/>
              </a:spcAft>
              <a:buClr>
                <a:schemeClr val="tx1">
                  <a:lumMod val="85000"/>
                  <a:lumOff val="15000"/>
                </a:schemeClr>
              </a:buClr>
            </a:pPr>
            <a:endParaRPr lang="en-US"/>
          </a:p>
          <a:p>
            <a:pPr>
              <a:spcAft>
                <a:spcPts val="600"/>
              </a:spcAft>
              <a:buClr>
                <a:schemeClr val="tx1">
                  <a:lumMod val="85000"/>
                  <a:lumOff val="15000"/>
                </a:schemeClr>
              </a:buClr>
            </a:pPr>
            <a:r>
              <a:rPr lang="en-US" b="0" i="0">
                <a:effectLst/>
              </a:rPr>
              <a:t>Please describe the steps you would take, from initial planning to deployment, to ensure the successful development and launch of this e-commerce website.</a:t>
            </a:r>
            <a:endParaRPr lang="en-US"/>
          </a:p>
        </p:txBody>
      </p:sp>
    </p:spTree>
    <p:extLst>
      <p:ext uri="{BB962C8B-B14F-4D97-AF65-F5344CB8AC3E}">
        <p14:creationId xmlns:p14="http://schemas.microsoft.com/office/powerpoint/2010/main" val="3459215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326FD325-3954-A8F7-CE3A-E757636768B1}"/>
              </a:ext>
            </a:extLst>
          </p:cNvPr>
          <p:cNvSpPr>
            <a:spLocks noGrp="1"/>
          </p:cNvSpPr>
          <p:nvPr>
            <p:ph type="title"/>
          </p:nvPr>
        </p:nvSpPr>
        <p:spPr>
          <a:xfrm>
            <a:off x="1066800" y="642594"/>
            <a:ext cx="10058400" cy="1371600"/>
          </a:xfrm>
        </p:spPr>
        <p:txBody>
          <a:bodyPr>
            <a:normAutofit/>
          </a:bodyPr>
          <a:lstStyle/>
          <a:p>
            <a:pPr algn="ctr"/>
            <a:r>
              <a:rPr lang="en-US"/>
              <a:t>Components</a:t>
            </a:r>
          </a:p>
        </p:txBody>
      </p:sp>
      <p:graphicFrame>
        <p:nvGraphicFramePr>
          <p:cNvPr id="5" name="Content Placeholder 2">
            <a:extLst>
              <a:ext uri="{FF2B5EF4-FFF2-40B4-BE49-F238E27FC236}">
                <a16:creationId xmlns:a16="http://schemas.microsoft.com/office/drawing/2014/main" id="{1C470F4B-4B0B-98B4-127C-B910C0293B50}"/>
              </a:ext>
            </a:extLst>
          </p:cNvPr>
          <p:cNvGraphicFramePr>
            <a:graphicFrameLocks noGrp="1"/>
          </p:cNvGraphicFramePr>
          <p:nvPr>
            <p:ph idx="1"/>
            <p:extLst>
              <p:ext uri="{D42A27DB-BD31-4B8C-83A1-F6EECF244321}">
                <p14:modId xmlns:p14="http://schemas.microsoft.com/office/powerpoint/2010/main" val="1771137781"/>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031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3C6C-EA1F-B11E-6E5D-487D5EAADB38}"/>
              </a:ext>
            </a:extLst>
          </p:cNvPr>
          <p:cNvSpPr>
            <a:spLocks noGrp="1"/>
          </p:cNvSpPr>
          <p:nvPr>
            <p:ph type="title"/>
          </p:nvPr>
        </p:nvSpPr>
        <p:spPr/>
        <p:txBody>
          <a:bodyPr/>
          <a:lstStyle/>
          <a:p>
            <a:r>
              <a:rPr lang="en-US"/>
              <a:t>Requirement Analysis</a:t>
            </a:r>
          </a:p>
        </p:txBody>
      </p:sp>
      <p:graphicFrame>
        <p:nvGraphicFramePr>
          <p:cNvPr id="7" name="Content Placeholder 2">
            <a:extLst>
              <a:ext uri="{FF2B5EF4-FFF2-40B4-BE49-F238E27FC236}">
                <a16:creationId xmlns:a16="http://schemas.microsoft.com/office/drawing/2014/main" id="{5DFD984B-5B4E-9502-CDF8-E25D2A2B3BFD}"/>
              </a:ext>
            </a:extLst>
          </p:cNvPr>
          <p:cNvGraphicFramePr>
            <a:graphicFrameLocks noGrp="1"/>
          </p:cNvGraphicFramePr>
          <p:nvPr>
            <p:ph idx="1"/>
            <p:extLst>
              <p:ext uri="{D42A27DB-BD31-4B8C-83A1-F6EECF244321}">
                <p14:modId xmlns:p14="http://schemas.microsoft.com/office/powerpoint/2010/main" val="304031987"/>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84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E283AFB2-1A7A-7538-2148-204262BDDE32}"/>
              </a:ext>
            </a:extLst>
          </p:cNvPr>
          <p:cNvSpPr>
            <a:spLocks noGrp="1"/>
          </p:cNvSpPr>
          <p:nvPr>
            <p:ph type="title"/>
          </p:nvPr>
        </p:nvSpPr>
        <p:spPr>
          <a:xfrm>
            <a:off x="573409" y="559477"/>
            <a:ext cx="3765200" cy="5709931"/>
          </a:xfrm>
        </p:spPr>
        <p:txBody>
          <a:bodyPr>
            <a:normAutofit/>
          </a:bodyPr>
          <a:lstStyle/>
          <a:p>
            <a:pPr algn="ctr"/>
            <a:r>
              <a:rPr lang="en-US"/>
              <a:t>Architectural Design</a:t>
            </a:r>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5025F62C-E40E-C534-CE5F-E7056A1FACD5}"/>
              </a:ext>
            </a:extLst>
          </p:cNvPr>
          <p:cNvGraphicFramePr>
            <a:graphicFrameLocks noGrp="1"/>
          </p:cNvGraphicFramePr>
          <p:nvPr>
            <p:ph idx="1"/>
            <p:extLst>
              <p:ext uri="{D42A27DB-BD31-4B8C-83A1-F6EECF244321}">
                <p14:modId xmlns:p14="http://schemas.microsoft.com/office/powerpoint/2010/main" val="1692909916"/>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9894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9E3A0608-372F-92E5-3A5C-8CBA524893B9}"/>
              </a:ext>
            </a:extLst>
          </p:cNvPr>
          <p:cNvPicPr>
            <a:picLocks noChangeAspect="1"/>
          </p:cNvPicPr>
          <p:nvPr/>
        </p:nvPicPr>
        <p:blipFill rotWithShape="1">
          <a:blip r:embed="rId2"/>
          <a:srcRect l="19827" r="8397" b="-1"/>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10BEF-2547-F573-1820-68832391FD68}"/>
              </a:ext>
            </a:extLst>
          </p:cNvPr>
          <p:cNvSpPr>
            <a:spLocks noGrp="1"/>
          </p:cNvSpPr>
          <p:nvPr>
            <p:ph type="title"/>
          </p:nvPr>
        </p:nvSpPr>
        <p:spPr>
          <a:xfrm>
            <a:off x="7064082" y="642594"/>
            <a:ext cx="4472921" cy="1371600"/>
          </a:xfrm>
        </p:spPr>
        <p:txBody>
          <a:bodyPr>
            <a:normAutofit/>
          </a:bodyPr>
          <a:lstStyle/>
          <a:p>
            <a:r>
              <a:rPr lang="en-US" sz="4000"/>
              <a:t>Frontend Design</a:t>
            </a:r>
          </a:p>
        </p:txBody>
      </p:sp>
      <p:sp>
        <p:nvSpPr>
          <p:cNvPr id="3" name="Content Placeholder 2">
            <a:extLst>
              <a:ext uri="{FF2B5EF4-FFF2-40B4-BE49-F238E27FC236}">
                <a16:creationId xmlns:a16="http://schemas.microsoft.com/office/drawing/2014/main" id="{A4D7BFAF-6082-CF59-2465-0E3FF0512CE4}"/>
              </a:ext>
            </a:extLst>
          </p:cNvPr>
          <p:cNvSpPr>
            <a:spLocks noGrp="1"/>
          </p:cNvSpPr>
          <p:nvPr>
            <p:ph idx="1"/>
          </p:nvPr>
        </p:nvSpPr>
        <p:spPr>
          <a:xfrm>
            <a:off x="7064082" y="2103120"/>
            <a:ext cx="4472922" cy="3931920"/>
          </a:xfrm>
        </p:spPr>
        <p:txBody>
          <a:bodyPr>
            <a:normAutofit/>
          </a:bodyPr>
          <a:lstStyle/>
          <a:p>
            <a:pPr>
              <a:buFont typeface="Arial" panose="020B0604020202020204" pitchFamily="34" charset="0"/>
              <a:buChar char="•"/>
            </a:pPr>
            <a:r>
              <a:rPr lang="en-CA" b="0" i="0">
                <a:effectLst/>
                <a:latin typeface="Söhne"/>
              </a:rPr>
              <a:t>Create wireframes and mock-ups to visualize the user interface.</a:t>
            </a:r>
          </a:p>
          <a:p>
            <a:pPr>
              <a:buFont typeface="Arial" panose="020B0604020202020204" pitchFamily="34" charset="0"/>
              <a:buChar char="•"/>
            </a:pPr>
            <a:r>
              <a:rPr lang="en-CA" b="0" i="0">
                <a:effectLst/>
                <a:latin typeface="Söhne"/>
              </a:rPr>
              <a:t>Define the user experience (UX) and interface (UI) design.</a:t>
            </a:r>
          </a:p>
          <a:p>
            <a:pPr>
              <a:buFont typeface="Arial" panose="020B0604020202020204" pitchFamily="34" charset="0"/>
              <a:buChar char="•"/>
            </a:pPr>
            <a:r>
              <a:rPr lang="en-CA" b="0" i="0">
                <a:effectLst/>
                <a:latin typeface="Söhne"/>
              </a:rPr>
              <a:t>Choose frontend technologies (HTML, CSS, JavaScript, and frontend frameworks like React, Angular, or Vue.js).</a:t>
            </a:r>
          </a:p>
          <a:p>
            <a:endParaRPr lang="en-US"/>
          </a:p>
        </p:txBody>
      </p:sp>
    </p:spTree>
    <p:extLst>
      <p:ext uri="{BB962C8B-B14F-4D97-AF65-F5344CB8AC3E}">
        <p14:creationId xmlns:p14="http://schemas.microsoft.com/office/powerpoint/2010/main" val="308571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694877E5-B139-3D85-B658-D80F0FBAF4FD}"/>
              </a:ext>
            </a:extLst>
          </p:cNvPr>
          <p:cNvSpPr>
            <a:spLocks noGrp="1"/>
          </p:cNvSpPr>
          <p:nvPr>
            <p:ph type="title"/>
          </p:nvPr>
        </p:nvSpPr>
        <p:spPr>
          <a:xfrm>
            <a:off x="573409" y="559477"/>
            <a:ext cx="3765200" cy="5709931"/>
          </a:xfrm>
        </p:spPr>
        <p:txBody>
          <a:bodyPr>
            <a:normAutofit/>
          </a:bodyPr>
          <a:lstStyle/>
          <a:p>
            <a:pPr algn="ctr"/>
            <a:r>
              <a:rPr lang="en-US"/>
              <a:t>Backend Design</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5500DE5C-56EA-8045-6F98-71D3E07EC674}"/>
              </a:ext>
            </a:extLst>
          </p:cNvPr>
          <p:cNvGraphicFramePr>
            <a:graphicFrameLocks noGrp="1"/>
          </p:cNvGraphicFramePr>
          <p:nvPr>
            <p:ph idx="1"/>
            <p:extLst>
              <p:ext uri="{D42A27DB-BD31-4B8C-83A1-F6EECF244321}">
                <p14:modId xmlns:p14="http://schemas.microsoft.com/office/powerpoint/2010/main" val="605587485"/>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96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9758F400-F9F8-4B17-41B3-8D41B0E1036B}"/>
              </a:ext>
            </a:extLst>
          </p:cNvPr>
          <p:cNvPicPr>
            <a:picLocks noChangeAspect="1"/>
          </p:cNvPicPr>
          <p:nvPr/>
        </p:nvPicPr>
        <p:blipFill rotWithShape="1">
          <a:blip r:embed="rId2"/>
          <a:srcRect l="20006" r="10084"/>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57BA1-76B9-9692-1322-7AB8FE986A01}"/>
              </a:ext>
            </a:extLst>
          </p:cNvPr>
          <p:cNvSpPr>
            <a:spLocks noGrp="1"/>
          </p:cNvSpPr>
          <p:nvPr>
            <p:ph type="title"/>
          </p:nvPr>
        </p:nvSpPr>
        <p:spPr>
          <a:xfrm>
            <a:off x="7064082" y="642594"/>
            <a:ext cx="4472921" cy="1371600"/>
          </a:xfrm>
        </p:spPr>
        <p:txBody>
          <a:bodyPr>
            <a:normAutofit/>
          </a:bodyPr>
          <a:lstStyle/>
          <a:p>
            <a:r>
              <a:rPr lang="en-US" sz="4000"/>
              <a:t>Database Design</a:t>
            </a:r>
          </a:p>
        </p:txBody>
      </p:sp>
      <p:sp>
        <p:nvSpPr>
          <p:cNvPr id="3" name="Content Placeholder 2">
            <a:extLst>
              <a:ext uri="{FF2B5EF4-FFF2-40B4-BE49-F238E27FC236}">
                <a16:creationId xmlns:a16="http://schemas.microsoft.com/office/drawing/2014/main" id="{41A5D3C3-8610-8501-9A59-6658B1CBD0DA}"/>
              </a:ext>
            </a:extLst>
          </p:cNvPr>
          <p:cNvSpPr>
            <a:spLocks noGrp="1"/>
          </p:cNvSpPr>
          <p:nvPr>
            <p:ph idx="1"/>
          </p:nvPr>
        </p:nvSpPr>
        <p:spPr>
          <a:xfrm>
            <a:off x="7064082" y="2103120"/>
            <a:ext cx="4472922" cy="3931920"/>
          </a:xfrm>
        </p:spPr>
        <p:txBody>
          <a:bodyPr>
            <a:normAutofit/>
          </a:bodyPr>
          <a:lstStyle/>
          <a:p>
            <a:pPr>
              <a:buFont typeface="Arial" panose="020B0604020202020204" pitchFamily="34" charset="0"/>
              <a:buChar char="•"/>
            </a:pPr>
            <a:r>
              <a:rPr lang="en-CA" b="0" i="0">
                <a:effectLst/>
                <a:latin typeface="Söhne"/>
              </a:rPr>
              <a:t>Choose a suitable database system (e.g., MySQL, PostgreSQL, MongoDB) based on data storage and retrieval needs.</a:t>
            </a:r>
          </a:p>
          <a:p>
            <a:pPr>
              <a:buFont typeface="Arial" panose="020B0604020202020204" pitchFamily="34" charset="0"/>
              <a:buChar char="•"/>
            </a:pPr>
            <a:r>
              <a:rPr lang="en-CA" b="0" i="0">
                <a:effectLst/>
                <a:latin typeface="Söhne"/>
              </a:rPr>
              <a:t>Create the database schema, define tables, relationships, and constraints.</a:t>
            </a:r>
          </a:p>
          <a:p>
            <a:pPr>
              <a:buFont typeface="Arial" panose="020B0604020202020204" pitchFamily="34" charset="0"/>
              <a:buChar char="•"/>
            </a:pPr>
            <a:r>
              <a:rPr lang="en-CA" b="0" i="0">
                <a:effectLst/>
                <a:latin typeface="Söhne"/>
              </a:rPr>
              <a:t>Plan for data migration, backup, and scaling as needed.</a:t>
            </a:r>
          </a:p>
          <a:p>
            <a:endParaRPr lang="en-US"/>
          </a:p>
        </p:txBody>
      </p:sp>
    </p:spTree>
    <p:extLst>
      <p:ext uri="{BB962C8B-B14F-4D97-AF65-F5344CB8AC3E}">
        <p14:creationId xmlns:p14="http://schemas.microsoft.com/office/powerpoint/2010/main" val="4226285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CA457063-98EC-6E6A-0938-774E1123B65E}"/>
              </a:ext>
            </a:extLst>
          </p:cNvPr>
          <p:cNvPicPr>
            <a:picLocks noChangeAspect="1"/>
          </p:cNvPicPr>
          <p:nvPr/>
        </p:nvPicPr>
        <p:blipFill rotWithShape="1">
          <a:blip r:embed="rId2"/>
          <a:srcRect r="37778" b="-1"/>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5EE60-2045-E402-8B46-7D1F65F7CD76}"/>
              </a:ext>
            </a:extLst>
          </p:cNvPr>
          <p:cNvSpPr>
            <a:spLocks noGrp="1"/>
          </p:cNvSpPr>
          <p:nvPr>
            <p:ph type="title"/>
          </p:nvPr>
        </p:nvSpPr>
        <p:spPr>
          <a:xfrm>
            <a:off x="7064082" y="642594"/>
            <a:ext cx="4472921" cy="1371600"/>
          </a:xfrm>
        </p:spPr>
        <p:txBody>
          <a:bodyPr>
            <a:normAutofit/>
          </a:bodyPr>
          <a:lstStyle/>
          <a:p>
            <a:r>
              <a:rPr lang="en-CA" sz="4000" b="1" i="0">
                <a:effectLst/>
                <a:latin typeface="Söhne"/>
              </a:rPr>
              <a:t>Security Considerations</a:t>
            </a:r>
            <a:endParaRPr lang="en-US" sz="4000"/>
          </a:p>
        </p:txBody>
      </p:sp>
      <p:sp>
        <p:nvSpPr>
          <p:cNvPr id="3" name="Content Placeholder 2">
            <a:extLst>
              <a:ext uri="{FF2B5EF4-FFF2-40B4-BE49-F238E27FC236}">
                <a16:creationId xmlns:a16="http://schemas.microsoft.com/office/drawing/2014/main" id="{608C21FA-3176-32F9-1E66-6688A7790ED8}"/>
              </a:ext>
            </a:extLst>
          </p:cNvPr>
          <p:cNvSpPr>
            <a:spLocks noGrp="1"/>
          </p:cNvSpPr>
          <p:nvPr>
            <p:ph idx="1"/>
          </p:nvPr>
        </p:nvSpPr>
        <p:spPr>
          <a:xfrm>
            <a:off x="7064082" y="2103120"/>
            <a:ext cx="4472922" cy="3931920"/>
          </a:xfrm>
        </p:spPr>
        <p:txBody>
          <a:bodyPr>
            <a:normAutofit/>
          </a:bodyPr>
          <a:lstStyle/>
          <a:p>
            <a:pPr>
              <a:buFont typeface="Arial" panose="020B0604020202020204" pitchFamily="34" charset="0"/>
              <a:buChar char="•"/>
            </a:pPr>
            <a:r>
              <a:rPr lang="en-CA" b="0" i="0">
                <a:effectLst/>
                <a:latin typeface="Söhne"/>
              </a:rPr>
              <a:t>Implement security measures, including data encryption, authentication, and authorization.</a:t>
            </a:r>
          </a:p>
          <a:p>
            <a:pPr>
              <a:buFont typeface="Arial" panose="020B0604020202020204" pitchFamily="34" charset="0"/>
              <a:buChar char="•"/>
            </a:pPr>
            <a:r>
              <a:rPr lang="en-CA" b="0" i="0">
                <a:effectLst/>
                <a:latin typeface="Söhne"/>
              </a:rPr>
              <a:t>Protect against common web vulnerabilities like SQL injection, cross-site scripting (XSS), and cross-site request forgery (CSRF).</a:t>
            </a:r>
          </a:p>
          <a:p>
            <a:pPr>
              <a:buFont typeface="Arial" panose="020B0604020202020204" pitchFamily="34" charset="0"/>
              <a:buChar char="•"/>
            </a:pPr>
            <a:r>
              <a:rPr lang="en-CA" b="0" i="0">
                <a:effectLst/>
                <a:latin typeface="Söhne"/>
              </a:rPr>
              <a:t>Apply best practices for securing APIs and user data.</a:t>
            </a:r>
          </a:p>
          <a:p>
            <a:endParaRPr lang="en-US"/>
          </a:p>
        </p:txBody>
      </p:sp>
    </p:spTree>
    <p:extLst>
      <p:ext uri="{BB962C8B-B14F-4D97-AF65-F5344CB8AC3E}">
        <p14:creationId xmlns:p14="http://schemas.microsoft.com/office/powerpoint/2010/main" val="3668574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RightStep">
      <a:dk1>
        <a:srgbClr val="000000"/>
      </a:dk1>
      <a:lt1>
        <a:srgbClr val="FFFFFF"/>
      </a:lt1>
      <a:dk2>
        <a:srgbClr val="412427"/>
      </a:dk2>
      <a:lt2>
        <a:srgbClr val="E2E8E7"/>
      </a:lt2>
      <a:accent1>
        <a:srgbClr val="C6969B"/>
      </a:accent1>
      <a:accent2>
        <a:srgbClr val="BA927F"/>
      </a:accent2>
      <a:accent3>
        <a:srgbClr val="AEA384"/>
      </a:accent3>
      <a:accent4>
        <a:srgbClr val="A0A873"/>
      </a:accent4>
      <a:accent5>
        <a:srgbClr val="93AB81"/>
      </a:accent5>
      <a:accent6>
        <a:srgbClr val="79B078"/>
      </a:accent6>
      <a:hlink>
        <a:srgbClr val="568E88"/>
      </a:hlink>
      <a:folHlink>
        <a:srgbClr val="7F7F7F"/>
      </a:folHlink>
    </a:clrScheme>
    <a:fontScheme name="Savon">
      <a:majorFont>
        <a:latin typeface="Century Gothic"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29</Slides>
  <Notes>0</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SavonVTI</vt:lpstr>
      <vt:lpstr>WEBD 5201 Web Development Framework</vt:lpstr>
      <vt:lpstr>Web Development System Design</vt:lpstr>
      <vt:lpstr>Components</vt:lpstr>
      <vt:lpstr>Requirement Analysis</vt:lpstr>
      <vt:lpstr>Architectural Design</vt:lpstr>
      <vt:lpstr>Frontend Design</vt:lpstr>
      <vt:lpstr>Backend Design</vt:lpstr>
      <vt:lpstr>Database Design</vt:lpstr>
      <vt:lpstr>Security Considerations</vt:lpstr>
      <vt:lpstr>Scalability and Performance</vt:lpstr>
      <vt:lpstr>Third-Party Services</vt:lpstr>
      <vt:lpstr>Error Handling and Logging</vt:lpstr>
      <vt:lpstr>Deployment</vt:lpstr>
      <vt:lpstr>Documentation</vt:lpstr>
      <vt:lpstr>Testing Strategy</vt:lpstr>
      <vt:lpstr>Maintenance and Updates</vt:lpstr>
      <vt:lpstr>Activity 1</vt:lpstr>
      <vt:lpstr>Infrastructure</vt:lpstr>
      <vt:lpstr>Hardware and Network Infrastructure</vt:lpstr>
      <vt:lpstr>Operating System</vt:lpstr>
      <vt:lpstr>Integrated Development Environment (IDE)</vt:lpstr>
      <vt:lpstr>Version Control</vt:lpstr>
      <vt:lpstr>Web Browsers</vt:lpstr>
      <vt:lpstr>Server</vt:lpstr>
      <vt:lpstr>Database Server</vt:lpstr>
      <vt:lpstr>Programming Languages and Frameworks</vt:lpstr>
      <vt:lpstr>Local Development Environment</vt:lpstr>
      <vt:lpstr>Testing Environments</vt:lpstr>
      <vt:lpstr>Activity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 5201 Web Development Framework</dc:title>
  <dc:creator>Ramkumar Velmurugan</dc:creator>
  <cp:revision>1</cp:revision>
  <dcterms:created xsi:type="dcterms:W3CDTF">2023-10-07T22:23:45Z</dcterms:created>
  <dcterms:modified xsi:type="dcterms:W3CDTF">2023-10-13T16:46:00Z</dcterms:modified>
</cp:coreProperties>
</file>